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1168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0914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1206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5881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7525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679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3963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992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48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2182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073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14D81-CBC8-49DB-8AD0-67D31A3C8DC3}" type="datetimeFigureOut">
              <a:rPr lang="ko-KR" altLang="en-US" smtClean="0"/>
              <a:t>2018-01-08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5D3A2-8C1D-47C8-8A76-9603263D20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1197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84232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25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028303"/>
            <a:ext cx="9144000" cy="677562"/>
          </a:xfrm>
        </p:spPr>
        <p:txBody>
          <a:bodyPr/>
          <a:lstStyle/>
          <a:p>
            <a:r>
              <a:rPr lang="en-US" altLang="ko-KR" dirty="0" smtClean="0"/>
              <a:t>2018-1-7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80796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7162"/>
            <a:ext cx="914400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47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313" y="0"/>
            <a:ext cx="7011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421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61925"/>
            <a:ext cx="91440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241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940" y="0"/>
            <a:ext cx="55221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31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와이드스크린</PresentationFormat>
  <Paragraphs>2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제 25회 과학리딩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25회 과학리딩</dc:title>
  <dc:creator>김지후</dc:creator>
  <cp:lastModifiedBy>김지후</cp:lastModifiedBy>
  <cp:revision>1</cp:revision>
  <dcterms:created xsi:type="dcterms:W3CDTF">2018-01-07T21:50:37Z</dcterms:created>
  <dcterms:modified xsi:type="dcterms:W3CDTF">2018-01-07T21:50:52Z</dcterms:modified>
</cp:coreProperties>
</file>