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5" r:id="rId4"/>
    <p:sldId id="264" r:id="rId5"/>
    <p:sldId id="270" r:id="rId6"/>
    <p:sldId id="271" r:id="rId7"/>
    <p:sldId id="274" r:id="rId8"/>
    <p:sldId id="268" r:id="rId9"/>
    <p:sldId id="269" r:id="rId10"/>
    <p:sldId id="26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00FF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7" d="100"/>
          <a:sy n="77" d="100"/>
        </p:scale>
        <p:origin x="-1008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2019-11-11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/>
          <a:lstStyle/>
          <a:p>
            <a:r>
              <a:rPr lang="ko-KR" altLang="en-US" dirty="0"/>
              <a:t>제 </a:t>
            </a:r>
            <a:r>
              <a:rPr lang="en-US" altLang="ko-KR" dirty="0"/>
              <a:t>11</a:t>
            </a:r>
            <a:r>
              <a:rPr lang="ko-KR" altLang="en-US" dirty="0"/>
              <a:t>회 특별한 </a:t>
            </a:r>
            <a:r>
              <a:rPr lang="ko-KR" altLang="en-US" dirty="0" err="1"/>
              <a:t>뇌과학</a:t>
            </a:r>
            <a:r>
              <a:rPr lang="ko-KR" altLang="en-US" dirty="0"/>
              <a:t> </a:t>
            </a:r>
            <a:r>
              <a:rPr lang="en-US" altLang="ko-KR" dirty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2019-11-10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96838"/>
            <a:ext cx="8785225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8660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01" y="0"/>
            <a:ext cx="5962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262" y="1479250"/>
            <a:ext cx="3402013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75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950" y="0"/>
            <a:ext cx="8424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000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727075"/>
            <a:ext cx="11174413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087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842" y="2359025"/>
            <a:ext cx="5707063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56" y="106103"/>
            <a:ext cx="4011613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140" y="0"/>
            <a:ext cx="4170363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906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813" y="0"/>
            <a:ext cx="80835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6241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90" y="995820"/>
            <a:ext cx="5456237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412" y="46515"/>
            <a:ext cx="4981575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951" y="3256057"/>
            <a:ext cx="5670550" cy="354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365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96838"/>
            <a:ext cx="8010525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618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5" y="96838"/>
            <a:ext cx="8950325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594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8</Words>
  <Application>Microsoft Office PowerPoint</Application>
  <PresentationFormat>사용자 지정</PresentationFormat>
  <Paragraphs>2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제 11회 특별한 뇌과학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18</cp:revision>
  <dcterms:created xsi:type="dcterms:W3CDTF">2019-11-03T12:20:51Z</dcterms:created>
  <dcterms:modified xsi:type="dcterms:W3CDTF">2019-11-10T15:37:28Z</dcterms:modified>
</cp:coreProperties>
</file>