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4638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506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3806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639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7925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5131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216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2614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752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4535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28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47058-1FD1-46C4-B454-23DC493EB449}" type="datetimeFigureOut">
              <a:rPr lang="ko-KR" altLang="en-US" smtClean="0"/>
              <a:t>2019-02-10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73E75-E460-471D-8C94-9BC6152B8F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4826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79153"/>
          </a:xfrm>
        </p:spPr>
        <p:txBody>
          <a:bodyPr/>
          <a:lstStyle/>
          <a:p>
            <a:r>
              <a:rPr lang="ko-KR" altLang="en-US" smtClean="0"/>
              <a:t>제 </a:t>
            </a:r>
            <a:r>
              <a:rPr lang="en-US" altLang="ko-KR" dirty="0" smtClean="0"/>
              <a:t>39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812632"/>
            <a:ext cx="9144000" cy="445168"/>
          </a:xfrm>
        </p:spPr>
        <p:txBody>
          <a:bodyPr/>
          <a:lstStyle/>
          <a:p>
            <a:r>
              <a:rPr lang="en-US" altLang="ko-KR" dirty="0" smtClean="0"/>
              <a:t>2019-02-10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46288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55" y="0"/>
            <a:ext cx="7003915" cy="6858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4700" y="3811741"/>
            <a:ext cx="4948238" cy="3046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233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06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6103"/>
            <a:ext cx="12063290" cy="4863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860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628" y="0"/>
            <a:ext cx="72587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35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203" y="0"/>
            <a:ext cx="58935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6138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제 39회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39회 과학리딩</dc:title>
  <dc:creator>김지후</dc:creator>
  <cp:lastModifiedBy>김지후</cp:lastModifiedBy>
  <cp:revision>1</cp:revision>
  <dcterms:created xsi:type="dcterms:W3CDTF">2019-02-10T15:00:14Z</dcterms:created>
  <dcterms:modified xsi:type="dcterms:W3CDTF">2019-02-10T15:00:20Z</dcterms:modified>
</cp:coreProperties>
</file>