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2748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9570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1793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2390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0717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899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76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32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6840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3083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7705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57326-3455-4C5C-BF90-67D887FECE53}" type="datetimeFigureOut">
              <a:rPr lang="ko-KR" altLang="en-US" smtClean="0"/>
              <a:t>2019-04-21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6B2BC-D032-4865-AD5F-60C820AA6EB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898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2019-04-21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4333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7514"/>
            <a:ext cx="12192001" cy="5540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78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347" y="0"/>
            <a:ext cx="63079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00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6233" y="0"/>
            <a:ext cx="80995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680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239" y="0"/>
            <a:ext cx="8547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7665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8" t="2574"/>
          <a:stretch/>
        </p:blipFill>
        <p:spPr>
          <a:xfrm>
            <a:off x="3809999" y="1"/>
            <a:ext cx="45391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942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" t="3036"/>
          <a:stretch/>
        </p:blipFill>
        <p:spPr>
          <a:xfrm>
            <a:off x="0" y="80211"/>
            <a:ext cx="12192000" cy="6631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629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" t="4913" r="3063" b="2690"/>
          <a:stretch/>
        </p:blipFill>
        <p:spPr>
          <a:xfrm>
            <a:off x="2558715" y="-1"/>
            <a:ext cx="6184232" cy="6871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598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t="4445"/>
          <a:stretch/>
        </p:blipFill>
        <p:spPr>
          <a:xfrm>
            <a:off x="1892967" y="0"/>
            <a:ext cx="8534401" cy="6878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9495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9445" y="0"/>
            <a:ext cx="45131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888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5167"/>
            <a:ext cx="12201278" cy="263742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14"/>
          <a:stretch/>
        </p:blipFill>
        <p:spPr>
          <a:xfrm>
            <a:off x="2" y="3449054"/>
            <a:ext cx="10098504" cy="291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04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 11회  137억년 우주의 진화 - 1강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- 1강</dc:title>
  <dc:creator>김지후</dc:creator>
  <cp:lastModifiedBy>김지후</cp:lastModifiedBy>
  <cp:revision>1</cp:revision>
  <dcterms:created xsi:type="dcterms:W3CDTF">2019-04-21T12:27:59Z</dcterms:created>
  <dcterms:modified xsi:type="dcterms:W3CDTF">2019-04-21T12:28:29Z</dcterms:modified>
</cp:coreProperties>
</file>