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76" r:id="rId3"/>
    <p:sldId id="277" r:id="rId4"/>
    <p:sldId id="278" r:id="rId5"/>
    <p:sldId id="279" r:id="rId6"/>
    <p:sldId id="275" r:id="rId7"/>
    <p:sldId id="271" r:id="rId8"/>
    <p:sldId id="272" r:id="rId9"/>
    <p:sldId id="273" r:id="rId10"/>
    <p:sldId id="274" r:id="rId11"/>
    <p:sldId id="270" r:id="rId12"/>
    <p:sldId id="262" r:id="rId13"/>
    <p:sldId id="264" r:id="rId14"/>
    <p:sldId id="263" r:id="rId15"/>
    <p:sldId id="265" r:id="rId16"/>
    <p:sldId id="266" r:id="rId17"/>
    <p:sldId id="267" r:id="rId18"/>
    <p:sldId id="268" r:id="rId19"/>
    <p:sldId id="269" r:id="rId20"/>
    <p:sldId id="258" r:id="rId21"/>
    <p:sldId id="259" r:id="rId22"/>
    <p:sldId id="260" r:id="rId23"/>
    <p:sldId id="261" r:id="rId24"/>
    <p:sldId id="281" r:id="rId25"/>
    <p:sldId id="282" r:id="rId26"/>
    <p:sldId id="283" r:id="rId2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4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5388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8957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181789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01395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20442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8408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4126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5478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061550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613097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8073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E56CD4-4226-4810-9092-748FF930AFCF}" type="datetimeFigureOut">
              <a:rPr lang="ko-KR" altLang="en-US" smtClean="0"/>
              <a:t>2018-02-05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B1B76-DF51-45F9-812C-95E1C8E61F8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1971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235826"/>
          </a:xfrm>
        </p:spPr>
        <p:txBody>
          <a:bodyPr/>
          <a:lstStyle/>
          <a:p>
            <a:r>
              <a:rPr lang="ko-KR" altLang="en-US" dirty="0" err="1" smtClean="0"/>
              <a:t>과학리딩</a:t>
            </a:r>
            <a:r>
              <a:rPr lang="ko-KR" altLang="en-US" dirty="0" smtClean="0"/>
              <a:t> 시즌 </a:t>
            </a:r>
            <a:r>
              <a:rPr lang="en-US" altLang="ko-KR" dirty="0" smtClean="0"/>
              <a:t>3</a:t>
            </a: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63579" y="4427620"/>
            <a:ext cx="9144000" cy="762001"/>
          </a:xfrm>
        </p:spPr>
        <p:txBody>
          <a:bodyPr>
            <a:noAutofit/>
          </a:bodyPr>
          <a:lstStyle/>
          <a:p>
            <a:r>
              <a:rPr lang="ko-KR" altLang="en-US" sz="3600" dirty="0" smtClean="0"/>
              <a:t>프레임 </a:t>
            </a:r>
            <a:r>
              <a:rPr lang="en-US" altLang="ko-KR" sz="3600" dirty="0" smtClean="0"/>
              <a:t>#</a:t>
            </a:r>
            <a:r>
              <a:rPr lang="en-US" altLang="ko-KR" sz="3600" dirty="0" smtClean="0"/>
              <a:t>1~15</a:t>
            </a:r>
            <a:endParaRPr lang="ko-KR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3913538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57162"/>
            <a:ext cx="9144000" cy="6543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36177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0313" y="0"/>
            <a:ext cx="70113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1720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61925"/>
            <a:ext cx="9144000" cy="6534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02983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4940" y="0"/>
            <a:ext cx="55221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9394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6315" y="0"/>
            <a:ext cx="637936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10710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2090" y="0"/>
            <a:ext cx="540781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13124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9841" y="0"/>
            <a:ext cx="687231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4228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251" y="0"/>
            <a:ext cx="687949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45158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484" y="0"/>
            <a:ext cx="884903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24315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7831" y="519865"/>
            <a:ext cx="10843945" cy="4902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9659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136" y="787316"/>
            <a:ext cx="11419899" cy="46750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0546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325" y="261687"/>
            <a:ext cx="11034677" cy="6115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02984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5894" y="0"/>
            <a:ext cx="770021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56178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146" y="-1"/>
            <a:ext cx="12180007" cy="5430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3501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199" y="327109"/>
            <a:ext cx="9810871" cy="63464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63384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7913" y="0"/>
            <a:ext cx="715617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1013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231" y="609850"/>
            <a:ext cx="10850516" cy="5662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42411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233362"/>
            <a:ext cx="9144000" cy="6391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745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1831" y="0"/>
            <a:ext cx="81683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779114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6451" y="0"/>
            <a:ext cx="78190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30260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832" y="0"/>
            <a:ext cx="83443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6430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6510" y="0"/>
            <a:ext cx="729898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6074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1204" y="0"/>
            <a:ext cx="896959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3172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756" y="0"/>
            <a:ext cx="618648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51398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7878" y="0"/>
            <a:ext cx="42362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9116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6</Words>
  <Application>Microsoft Office PowerPoint</Application>
  <PresentationFormat>와이드스크린</PresentationFormat>
  <Paragraphs>2</Paragraphs>
  <Slides>26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9" baseType="lpstr">
      <vt:lpstr>맑은 고딕</vt:lpstr>
      <vt:lpstr>Arial</vt:lpstr>
      <vt:lpstr>Office 테마</vt:lpstr>
      <vt:lpstr>과학리딩 시즌 3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제 28회 과학리딩</dc:title>
  <dc:creator>김지후</dc:creator>
  <cp:lastModifiedBy>김지후</cp:lastModifiedBy>
  <cp:revision>7</cp:revision>
  <dcterms:created xsi:type="dcterms:W3CDTF">2018-01-28T12:26:35Z</dcterms:created>
  <dcterms:modified xsi:type="dcterms:W3CDTF">2018-02-04T22:17:46Z</dcterms:modified>
</cp:coreProperties>
</file>