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3EBF2-C7F0-49FE-8AE2-C24A4345DEFC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88E82-7965-41D1-8694-96B90DDF6A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2382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3EBF2-C7F0-49FE-8AE2-C24A4345DEFC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88E82-7965-41D1-8694-96B90DDF6A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5332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3EBF2-C7F0-49FE-8AE2-C24A4345DEFC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88E82-7965-41D1-8694-96B90DDF6A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6972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3EBF2-C7F0-49FE-8AE2-C24A4345DEFC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88E82-7965-41D1-8694-96B90DDF6A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9679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3EBF2-C7F0-49FE-8AE2-C24A4345DEFC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88E82-7965-41D1-8694-96B90DDF6A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2791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3EBF2-C7F0-49FE-8AE2-C24A4345DEFC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88E82-7965-41D1-8694-96B90DDF6A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1042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3EBF2-C7F0-49FE-8AE2-C24A4345DEFC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88E82-7965-41D1-8694-96B90DDF6A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0073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3EBF2-C7F0-49FE-8AE2-C24A4345DEFC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88E82-7965-41D1-8694-96B90DDF6A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2182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3EBF2-C7F0-49FE-8AE2-C24A4345DEFC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88E82-7965-41D1-8694-96B90DDF6A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8777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3EBF2-C7F0-49FE-8AE2-C24A4345DEFC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88E82-7965-41D1-8694-96B90DDF6A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9427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3EBF2-C7F0-49FE-8AE2-C24A4345DEFC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88E82-7965-41D1-8694-96B90DDF6A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813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3EBF2-C7F0-49FE-8AE2-C24A4345DEFC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388E82-7965-41D1-8694-96B90DDF6A9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3517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99469"/>
          </a:xfrm>
        </p:spPr>
        <p:txBody>
          <a:bodyPr/>
          <a:lstStyle/>
          <a:p>
            <a:r>
              <a:rPr lang="ko-KR" altLang="en-US" dirty="0" err="1" smtClean="0"/>
              <a:t>과학리딩</a:t>
            </a:r>
            <a:r>
              <a:rPr lang="ko-KR" altLang="en-US" dirty="0" smtClean="0"/>
              <a:t> 제 </a:t>
            </a:r>
            <a:r>
              <a:rPr lang="en-US" altLang="ko-KR" dirty="0" smtClean="0"/>
              <a:t>29</a:t>
            </a:r>
            <a:r>
              <a:rPr lang="ko-KR" altLang="en-US" dirty="0" smtClean="0"/>
              <a:t>회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36694"/>
            <a:ext cx="9144000" cy="421105"/>
          </a:xfrm>
        </p:spPr>
        <p:txBody>
          <a:bodyPr/>
          <a:lstStyle/>
          <a:p>
            <a:r>
              <a:rPr lang="en-US" altLang="ko-KR" dirty="0" smtClean="0"/>
              <a:t>2018-2-4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622883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204" y="0"/>
            <a:ext cx="89695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4342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756" y="0"/>
            <a:ext cx="61864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3496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878" y="0"/>
            <a:ext cx="42362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2383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와이드스크린</PresentationFormat>
  <Paragraphs>2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7" baseType="lpstr">
      <vt:lpstr>맑은 고딕</vt:lpstr>
      <vt:lpstr>Arial</vt:lpstr>
      <vt:lpstr>Office 테마</vt:lpstr>
      <vt:lpstr>과학리딩 제 29회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과학리딩 제 29회</dc:title>
  <dc:creator>김지후</dc:creator>
  <cp:lastModifiedBy>김지후</cp:lastModifiedBy>
  <cp:revision>2</cp:revision>
  <dcterms:created xsi:type="dcterms:W3CDTF">2018-02-04T22:19:01Z</dcterms:created>
  <dcterms:modified xsi:type="dcterms:W3CDTF">2018-02-04T22:19:57Z</dcterms:modified>
</cp:coreProperties>
</file>