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916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1273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270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5851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710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434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611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678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9193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325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86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1D27D-5721-4C85-A78C-F2D59B4792D6}" type="datetimeFigureOut">
              <a:rPr lang="ko-KR" altLang="en-US" smtClean="0"/>
              <a:t>2018-04-01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FDE4B-F816-403F-A5BB-944DA95F6A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67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483310"/>
            <a:ext cx="9144000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2018-4-1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4076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947" y="1689308"/>
            <a:ext cx="3224738" cy="315327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685" y="1712451"/>
            <a:ext cx="3479546" cy="301997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4" y="1644096"/>
            <a:ext cx="4506433" cy="324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42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38112"/>
            <a:ext cx="9144000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317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000" y="0"/>
            <a:ext cx="864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904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530" y="0"/>
            <a:ext cx="77729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96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제 10회 137억년 2강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2강</dc:title>
  <dc:creator>김지후</dc:creator>
  <cp:lastModifiedBy>김지후</cp:lastModifiedBy>
  <cp:revision>1</cp:revision>
  <dcterms:created xsi:type="dcterms:W3CDTF">2018-04-01T12:12:10Z</dcterms:created>
  <dcterms:modified xsi:type="dcterms:W3CDTF">2018-04-01T12:12:19Z</dcterms:modified>
</cp:coreProperties>
</file>