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BCFF28-07FA-4725-9FE3-87C7E7D4C4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CC86472-76A5-4CEC-A251-F587191D4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A703E0-D964-4EB8-8E68-F02BC8053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887C80-AB2E-4A95-B324-D589C3E9D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0EA9443-B319-4FFE-96B9-83B61667E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32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41DE55-AE58-4024-9725-C20EA3170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FD0C3F-7B83-4C56-9050-10178711A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0234C9-E1AD-4C36-8DB2-F46F24ACF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DBDDF8-D575-4C9B-ABD2-520D6BE42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D2A457-B638-4F6A-B359-9292D7E37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1051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0D1A28-669B-432D-A2F1-78687D02B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2E5D374-A767-4C39-AC8A-84494EC952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300E83-F2A9-47B0-B271-0C50004EF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A9B223-60F7-4B32-8B31-DF157E173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9309DBA-3BB9-47AF-8969-4E47468D1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9494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27FF53-459A-4C59-BEA3-AEB490FAE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B4BB33-298E-402B-B52F-756EBBBB5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17C1C6D-4DCD-4018-A493-F697DB52D3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00D1D95-27EA-46A3-9B9A-EC6696B79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1EF3FF3-AABC-4B21-8E74-34ED6EEDF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18A0DE6-F243-4048-9231-6EDCF243F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7634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EA575-F2EC-447F-9525-C865B59E7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0B32202-69D7-4A48-8353-4F3247339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8924C45-D1F7-4F45-9565-4476A043F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DDD6E4-B4BA-49F7-9B1A-A2889315C8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68556FC-3E57-4C51-A29A-DFE80A0C14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B84F569-F7A1-48E2-BDF8-01066DD5C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F2F431D-E2B0-4549-B126-315D89D59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542F664-42E6-43B3-A67D-CC4A1D137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0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12B488-4633-4305-9C47-3C4E442CF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290B8F2-20BA-4FE4-BF4E-95FB66199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22FCAD5-212C-4D39-9E04-D5721666B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FEDD736-15D8-4B62-AF5B-23C772911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816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87E1D35-E59F-4061-A2CA-A8FEAB0D3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D8F020C-6A5A-49FB-8334-E96ADF288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2495881-7A2E-49C1-97CC-70C215A9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1879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208E67-CA40-48D7-97EA-4632F2F1C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35B6035-FA97-4E27-90A0-15E2C0D33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7454E95-BB84-4CEC-86C8-31789B16D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DFAC6FB-3E46-44B2-B463-657F17EA5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C549814-B3A8-4E9A-87E9-AEAD4AAD2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A90F09E-E3A6-4F9F-AF44-BE21D81FE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4146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C451F0-D03E-4614-9F1D-E71682B1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D315518-8665-4C34-BFAE-4AACBBF417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3D7944A-C671-45EB-8AAD-28065186A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3E5D5B-6761-478E-A3AD-FC8346883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13247ED-EC58-4AF6-928E-2EC6205CF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8496573-0D35-4CD5-8B00-811A07A14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674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5D0513-0CFF-4AC1-82A7-E139EC761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921B3BA-E0F7-454B-9AD9-973924257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2DA53F-F6A2-47BF-ABC0-589BB6C8F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EB0122-1A5C-4850-A784-9E8B8551A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840A16-6EF1-4858-BD05-9B31EC94D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89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B0DA24-8021-4FF6-AE11-6BC6218E08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814377-93D0-4807-BFAA-592BE4A4C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8562E6-D373-47FB-80F2-124395CC7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30BCF0-A2F9-4B6E-95E4-065882964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FB95C7-F958-4B06-BB30-7F713897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719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A994E5A-3C53-4288-BC2A-86AE770B7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92970F9-4558-4973-8E11-E7B61EA4C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B588D2-C220-4C25-AD65-29500A2862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321C5-CE67-4FFB-AE93-E30FEA2EB744}" type="datetimeFigureOut">
              <a:rPr lang="ko-KR" altLang="en-US" smtClean="0"/>
              <a:t>2019-10-13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EB89A88-EB4E-4596-91C4-9B08BFFEFA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52D575-8CE8-4C4A-B4C4-FD296755B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08FDC-137A-4952-8E3D-2A03FEAD8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091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/>
          <a:lstStyle/>
          <a:p>
            <a:r>
              <a:rPr lang="ko-KR" altLang="en-US" dirty="0"/>
              <a:t>제 </a:t>
            </a:r>
            <a:r>
              <a:rPr lang="en-US" altLang="ko-KR" dirty="0"/>
              <a:t>11</a:t>
            </a:r>
            <a:r>
              <a:rPr lang="ko-KR" altLang="en-US" dirty="0"/>
              <a:t>회 특별한 </a:t>
            </a:r>
            <a:r>
              <a:rPr lang="ko-KR" altLang="en-US" dirty="0" err="1"/>
              <a:t>뇌과학</a:t>
            </a:r>
            <a:r>
              <a:rPr lang="ko-KR" altLang="en-US" dirty="0"/>
              <a:t> </a:t>
            </a:r>
            <a:r>
              <a:rPr lang="en-US" altLang="ko-KR" dirty="0"/>
              <a:t>4</a:t>
            </a:r>
            <a:r>
              <a:rPr lang="ko-KR" altLang="en-US" dirty="0"/>
              <a:t>강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/>
              <a:t>2019-10-13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8206DAB-A119-4A93-8512-F59ECDFBC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76" y="0"/>
            <a:ext cx="75070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211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8AF9E15-AFF4-43B7-81B9-0E13EC9E4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315" y="0"/>
            <a:ext cx="7041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43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8524B63-071A-4A96-91B2-A370E96BC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19087"/>
            <a:ext cx="9144000" cy="621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78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1FF2A55-5DD7-42DE-8AF6-601BFF1C8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423" y="0"/>
            <a:ext cx="8837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78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9F319FC-A2BC-4A5E-A4FF-A844B06BD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444" y="0"/>
            <a:ext cx="6615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12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E697293-0050-45F3-88DA-B5CA6B075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54" y="0"/>
            <a:ext cx="73890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3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D6B43AB-99B5-4098-9958-EBA2E4377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06" y="0"/>
            <a:ext cx="6545442" cy="680046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65C7512-D1F0-45FD-830A-5498C64FA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248" y="0"/>
            <a:ext cx="5304092" cy="303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50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F6020DA-B7D1-4EFF-B892-357230952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112" y="0"/>
            <a:ext cx="5057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06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C8BCC9B-ED9C-4828-BAC6-ABD3AF5E8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24" y="0"/>
            <a:ext cx="8561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03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57CC0C9-FF27-4398-B2B9-2A91A40A3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7" y="0"/>
            <a:ext cx="68939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51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 11회 특별한 뇌과학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4강</dc:title>
  <dc:creator>USER</dc:creator>
  <cp:lastModifiedBy>USER</cp:lastModifiedBy>
  <cp:revision>1</cp:revision>
  <dcterms:created xsi:type="dcterms:W3CDTF">2019-10-13T12:33:02Z</dcterms:created>
  <dcterms:modified xsi:type="dcterms:W3CDTF">2019-10-13T12:36:01Z</dcterms:modified>
</cp:coreProperties>
</file>