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84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5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9488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980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510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6772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6336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4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8289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610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2894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075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CF22A-8BF9-4BAD-A4C1-84122CC7F510}" type="datetimeFigureOut">
              <a:rPr lang="ko-KR" altLang="en-US" smtClean="0"/>
              <a:t>2019-02-24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8A24B-55FF-49D1-91B2-D37D0A1CAA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5692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3111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41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과학리딩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52736"/>
            <a:ext cx="9144000" cy="405063"/>
          </a:xfrm>
        </p:spPr>
        <p:txBody>
          <a:bodyPr>
            <a:normAutofit lnSpcReduction="10000"/>
          </a:bodyPr>
          <a:lstStyle/>
          <a:p>
            <a:r>
              <a:rPr lang="en-US" altLang="ko-KR" dirty="0" smtClean="0"/>
              <a:t>2019-02-24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66043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4" y="599573"/>
            <a:ext cx="12154166" cy="5368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342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" t="3509" b="1520"/>
          <a:stretch/>
        </p:blipFill>
        <p:spPr>
          <a:xfrm>
            <a:off x="2133599" y="-1"/>
            <a:ext cx="6761747" cy="684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351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3" t="2578" r="2105" b="4421"/>
          <a:stretch/>
        </p:blipFill>
        <p:spPr>
          <a:xfrm>
            <a:off x="409073" y="120316"/>
            <a:ext cx="10979550" cy="6737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047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912" y="0"/>
            <a:ext cx="5972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109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8"/>
          <a:stretch/>
        </p:blipFill>
        <p:spPr>
          <a:xfrm>
            <a:off x="264004" y="0"/>
            <a:ext cx="5802511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673" y="0"/>
            <a:ext cx="5546362" cy="3171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7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337" y="0"/>
            <a:ext cx="82193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076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" t="2851" r="1404" b="9883"/>
          <a:stretch/>
        </p:blipFill>
        <p:spPr>
          <a:xfrm>
            <a:off x="561472" y="569495"/>
            <a:ext cx="11176713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926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" t="1094" r="3948" b="3942"/>
          <a:stretch/>
        </p:blipFill>
        <p:spPr>
          <a:xfrm>
            <a:off x="842211" y="-1"/>
            <a:ext cx="10114547" cy="6890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2709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2222" r="1862" b="3860"/>
          <a:stretch/>
        </p:blipFill>
        <p:spPr>
          <a:xfrm>
            <a:off x="2654968" y="0"/>
            <a:ext cx="6577264" cy="684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120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3" t="3978" r="2654" b="5550"/>
          <a:stretch/>
        </p:blipFill>
        <p:spPr>
          <a:xfrm>
            <a:off x="2117558" y="0"/>
            <a:ext cx="6785810" cy="682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8913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</Words>
  <Application>Microsoft Office PowerPoint</Application>
  <PresentationFormat>와이드스크린</PresentationFormat>
  <Paragraphs>2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제 41회 과학리딩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41회 과학리딩</dc:title>
  <dc:creator>김지후</dc:creator>
  <cp:lastModifiedBy>김지후</cp:lastModifiedBy>
  <cp:revision>2</cp:revision>
  <dcterms:created xsi:type="dcterms:W3CDTF">2019-02-24T12:32:28Z</dcterms:created>
  <dcterms:modified xsi:type="dcterms:W3CDTF">2019-02-24T12:34:51Z</dcterms:modified>
</cp:coreProperties>
</file>