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70" r:id="rId6"/>
    <p:sldId id="282" r:id="rId7"/>
    <p:sldId id="272" r:id="rId8"/>
    <p:sldId id="283" r:id="rId9"/>
    <p:sldId id="276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89" d="100"/>
          <a:sy n="89" d="100"/>
        </p:scale>
        <p:origin x="-474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760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075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77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750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72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36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42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846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046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051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39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9115-6C2D-4C1A-893D-5724ABF73B06}" type="datetimeFigureOut">
              <a:rPr lang="ko-KR" altLang="en-US" smtClean="0"/>
              <a:t>2019-09-22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03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8885" y="1114342"/>
            <a:ext cx="9809747" cy="1115511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2019-09-22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400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-15875"/>
            <a:ext cx="9144000" cy="689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0132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443" y="0"/>
            <a:ext cx="64373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91" y="185737"/>
            <a:ext cx="3182938" cy="6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526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188913"/>
            <a:ext cx="6621463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752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5" y="142875"/>
            <a:ext cx="9150350" cy="657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7333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140431" y="223838"/>
            <a:ext cx="1510302" cy="3104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1630363"/>
            <a:ext cx="9120187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3142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85738"/>
            <a:ext cx="10059987" cy="6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59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106" y="1588"/>
            <a:ext cx="641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384" y="967571"/>
            <a:ext cx="4054475" cy="1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421" y="2912074"/>
            <a:ext cx="3633788" cy="215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796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242888"/>
            <a:ext cx="9944100" cy="637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980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8</Words>
  <Application>Microsoft Office PowerPoint</Application>
  <PresentationFormat>사용자 지정</PresentationFormat>
  <Paragraphs>2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제 11회 특별한 뇌과학 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1강</dc:title>
  <dc:creator>김지후</dc:creator>
  <cp:lastModifiedBy>박경택</cp:lastModifiedBy>
  <cp:revision>15</cp:revision>
  <dcterms:created xsi:type="dcterms:W3CDTF">2018-09-16T13:05:38Z</dcterms:created>
  <dcterms:modified xsi:type="dcterms:W3CDTF">2019-09-22T12:59:06Z</dcterms:modified>
</cp:coreProperties>
</file>