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7" r:id="rId2"/>
    <p:sldId id="359" r:id="rId3"/>
    <p:sldId id="342" r:id="rId4"/>
    <p:sldId id="343" r:id="rId5"/>
    <p:sldId id="319" r:id="rId6"/>
    <p:sldId id="361" r:id="rId7"/>
    <p:sldId id="339" r:id="rId8"/>
    <p:sldId id="363" r:id="rId9"/>
    <p:sldId id="336" r:id="rId10"/>
    <p:sldId id="323" r:id="rId11"/>
    <p:sldId id="362" r:id="rId12"/>
    <p:sldId id="317" r:id="rId1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00CC"/>
    <a:srgbClr val="00FFCC"/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388" autoAdjust="0"/>
    <p:restoredTop sz="95388" autoAdjust="0"/>
  </p:normalViewPr>
  <p:slideViewPr>
    <p:cSldViewPr snapToGrid="0">
      <p:cViewPr varScale="1">
        <p:scale>
          <a:sx n="89" d="100"/>
          <a:sy n="89" d="100"/>
        </p:scale>
        <p:origin x="58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BF85A4-9951-4D46-A05A-3E0F3682C225}" type="datetimeFigureOut">
              <a:rPr lang="ko-KR" altLang="en-US" smtClean="0"/>
              <a:t>2020-11-30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22991D-29A9-4419-93B1-E0B9E8A986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8899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22991D-29A9-4419-93B1-E0B9E8A986BC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8863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5D4C3F1-BEB2-4018-8810-12A7E2867E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4258C4C-9B98-4A21-AABE-7A3D2E1DD7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D11A25B-7029-4B4D-B56D-D037907BA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F51604A-0EF0-4B5D-B2FE-EA2912AE6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4316A50-987B-4394-AE1A-9E022B6D7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9602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1C54E9-4329-443C-BFA3-D3A8ED159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355A875-3859-4FD3-BE05-AABD0867B2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39A88AF-A558-400E-8BE8-ECB6BAD60A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261ABF3-0863-4EED-B49F-4D53A3783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D0F3960-ECE0-45D2-A29B-3C1BF2309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9705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E1B2D92-A584-4626-9F9C-396C2118D6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47BE9B6-3784-48A0-ACCB-B6CA05FBA7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1500CEA-91D7-4DDD-B25B-59BA911FB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0449311-FC9A-4EE7-8C8E-09E5E073B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BB48A2B-B940-47AA-B2BA-0890753B3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3346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2304392-C8D3-4166-921E-AF4C7A6CB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B2864DE-E67E-4A74-AF1C-5B2070C4E4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1042FB6-048C-487F-82F3-BA780F30E1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669EFB5-26BC-4D14-89C9-C722D675D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263978C-D5AA-4BF2-BA1E-1C7F316F4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AD2BA7F-D998-4D15-9AB3-1D080A3DB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6617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36F75ED-2C0B-4439-A270-33F4C688D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34DD933-8725-4280-863C-934341B907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55DE606-D535-49B2-B16D-37F5CC8572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B7C4728-6D88-4FB1-A662-BB69B506AD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05CA314-C59E-4832-BB15-8968BE62C4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370464DC-01FE-4CC4-BAC3-7775A86DB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2020-11-30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78C63E5-188C-4838-9D32-4CD55F66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DF36166D-8799-4988-ADBA-847F3829E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4322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A11870D-695A-403D-901F-AE8517093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EDA36B79-926E-45F2-BF48-C44A24990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2020-11-30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BC86CE1E-CDF1-4088-9750-58713F50E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0799376-49E5-4520-A7A5-E6CD94819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636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FC3A4B3D-7847-4FC7-BE56-39A8F2F5B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2020-11-30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EFB04CD-92AC-4259-9936-C216D7C3A9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6C698D1-369B-4BF0-9EE8-ED8C25182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3615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F680E94-059E-4D57-963B-DAFCEE177C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DB9AA9A-29DD-4B94-9FCF-168930A2DC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9C4CD3E-BC63-4B5D-95B2-EAACF816B6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A535DC4-0A6C-4104-BA8B-56CFA848C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134AC7A-AA3F-407D-A62B-8F353BCAC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E6CA738-2D69-49E7-B2E8-B0DC35DAE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3158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7EF2615-BAAD-4F76-804A-0DBB4A3AED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3E2CE357-7891-4583-9484-E5FA798703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8E03F0E-7517-4027-A2EF-61B4FB3385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EDB1111-06CE-44D5-B5C5-DE59C6E6D6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BED85EF-CC27-4329-8005-F8FC8EB9D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46BCBC5-A173-4368-8563-A76C1089D8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9247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A161AB-AAB6-493B-A636-16A8008E1B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23B5665-BEC2-42A9-A3A3-BCAD5D7FD9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87A1086-9F5D-4280-BACC-CCAAFD6AC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8225714-00F4-4E0E-AEC4-CC077B8F2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FC4F540-6BFB-44C0-A384-0129A257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7598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F50FD5BC-EA00-423A-B824-9809356681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1B0B87B-7C07-47F4-B021-BDA77EDC2B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FE5B8F1-4E71-40C3-B9CE-E2697DA50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25B322A-C3D1-4567-926D-9BECBA2EB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3872D2F-C833-4982-AC8F-B428ED6E5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6334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902796BE-6019-4D84-8E07-33E56CA2B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2DC6CDD-3D83-4B21-A5E3-3BC02671FB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FE0F757-31F1-481F-9E8B-1799DB65E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CDA57-1878-4BD7-8483-D008C6C836C6}" type="datetimeFigureOut">
              <a:rPr lang="ko-KR" altLang="en-US" smtClean="0"/>
              <a:t>2020-11-30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B92D3D9-7E47-4E79-9CDC-F5F2F2AA2C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185BAC9-CFBF-466A-A7E9-0192242B0F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3183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EC2296F-5BDE-4209-A380-578387E910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35832" y="1113032"/>
            <a:ext cx="9520335" cy="1163637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제</a:t>
            </a:r>
            <a:r>
              <a:rPr lang="en-US" altLang="ko-KR" dirty="0" smtClean="0"/>
              <a:t>12</a:t>
            </a:r>
            <a:r>
              <a:rPr lang="ko-KR" altLang="en-US" dirty="0" smtClean="0"/>
              <a:t>회 특별한 </a:t>
            </a:r>
            <a:r>
              <a:rPr lang="ko-KR" altLang="en-US" dirty="0" err="1" smtClean="0"/>
              <a:t>뇌과학</a:t>
            </a:r>
            <a:r>
              <a:rPr lang="ko-KR" altLang="en-US" dirty="0" smtClean="0"/>
              <a:t> </a:t>
            </a:r>
            <a:r>
              <a:rPr lang="en-US" altLang="ko-KR" dirty="0" smtClean="0"/>
              <a:t>7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0D73F5A-02C5-424F-97F8-674AD4E379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795934"/>
            <a:ext cx="9144000" cy="461865"/>
          </a:xfrm>
        </p:spPr>
        <p:txBody>
          <a:bodyPr/>
          <a:lstStyle/>
          <a:p>
            <a:r>
              <a:rPr lang="en-US" altLang="ko-KR" dirty="0" smtClean="0"/>
              <a:t>2020-11-29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50757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2774" y="365494"/>
            <a:ext cx="7986452" cy="6127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31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993" y="1261684"/>
            <a:ext cx="10864014" cy="4334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016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그림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537" y="484374"/>
            <a:ext cx="4944285" cy="5950212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2252" y="1709632"/>
            <a:ext cx="5072312" cy="2505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688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5918" y="246481"/>
            <a:ext cx="2737084" cy="3240000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4804" y="72039"/>
            <a:ext cx="4657748" cy="5517358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3304" y="3618000"/>
            <a:ext cx="3022313" cy="3240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45288" y="358576"/>
            <a:ext cx="3682303" cy="5230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714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2901" y="115537"/>
            <a:ext cx="9486198" cy="6626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582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1143" y="815731"/>
            <a:ext cx="5298401" cy="4680000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320" y="967077"/>
            <a:ext cx="5724640" cy="4377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073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4466" y="1078854"/>
            <a:ext cx="4200508" cy="4895512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7597" y="1078854"/>
            <a:ext cx="3216881" cy="4320000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99" y="988854"/>
            <a:ext cx="3132050" cy="45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925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8441" y="424456"/>
            <a:ext cx="10120237" cy="5358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131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6330" y="310625"/>
            <a:ext cx="6779340" cy="6236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000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3561" y="188695"/>
            <a:ext cx="8644877" cy="6480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280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그림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76673" y="3406689"/>
            <a:ext cx="1798476" cy="2395936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5855" y="410245"/>
            <a:ext cx="8175445" cy="5992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636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2873</TotalTime>
  <Words>9</Words>
  <Application>Microsoft Office PowerPoint</Application>
  <PresentationFormat>와이드스크린</PresentationFormat>
  <Paragraphs>3</Paragraphs>
  <Slides>12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5" baseType="lpstr">
      <vt:lpstr>맑은 고딕</vt:lpstr>
      <vt:lpstr>Arial</vt:lpstr>
      <vt:lpstr>Office 테마</vt:lpstr>
      <vt:lpstr>제12회 특별한 뇌과학 7강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11회 특별한 뇌과학 7강</dc:title>
  <dc:creator>USER</dc:creator>
  <cp:lastModifiedBy>박경택</cp:lastModifiedBy>
  <cp:revision>346</cp:revision>
  <dcterms:created xsi:type="dcterms:W3CDTF">2019-11-03T12:20:51Z</dcterms:created>
  <dcterms:modified xsi:type="dcterms:W3CDTF">2020-11-30T01:46:31Z</dcterms:modified>
</cp:coreProperties>
</file>