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  <p:sldId id="262" r:id="rId7"/>
    <p:sldId id="261" r:id="rId8"/>
    <p:sldId id="260" r:id="rId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939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7898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1417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741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5139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2166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4094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6582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3277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6970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4949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CEAB7-5C3F-440B-922D-726DD1B2F87F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624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52320" y="0"/>
            <a:ext cx="1691680" cy="6857999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20161218</a:t>
            </a:r>
            <a:b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</a:br>
            <a:r>
              <a:rPr lang="ko-KR" altLang="en-US" sz="2000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14</a:t>
            </a:r>
            <a:r>
              <a:rPr lang="ko-KR" altLang="en-US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회</a:t>
            </a:r>
            <a: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ko-KR" altLang="en-US" sz="2000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과학리딩</a:t>
            </a:r>
            <a: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2000" dirty="0"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2000" dirty="0">
                <a:latin typeface="HY견고딕" pitchFamily="18" charset="-127"/>
                <a:ea typeface="HY견고딕" pitchFamily="18" charset="-127"/>
              </a:rPr>
            </a:b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wake</a:t>
            </a:r>
            <a:b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</a:b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NREM</a:t>
            </a:r>
            <a:b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</a:b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REM 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4523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31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5783" cy="6858000"/>
          </a:xfr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3456384" cy="864096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진행 순서</a:t>
            </a:r>
            <a:endParaRPr lang="ko-KR" altLang="en-US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26" name="Picture 2" descr="C:\Users\Administrator\Desktop\박자세\과학리딩\20161218\haettFeUQ8tNV88A9L6g6h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494" y="1700808"/>
            <a:ext cx="1717450" cy="4619574"/>
          </a:xfrm>
          <a:prstGeom prst="rect">
            <a:avLst/>
          </a:prstGeom>
          <a:noFill/>
          <a:ln w="5715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172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917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1607"/>
            <a:ext cx="9144000" cy="617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324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917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8092"/>
            <a:ext cx="9144000" cy="4861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775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917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5277"/>
            <a:ext cx="9144000" cy="4907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50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917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88" y="0"/>
            <a:ext cx="76836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482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917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9466"/>
            <a:ext cx="9144000" cy="5099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453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917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103" y="0"/>
            <a:ext cx="35997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100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</Words>
  <Application>Microsoft Office PowerPoint</Application>
  <PresentationFormat>화면 슬라이드 쇼(4:3)</PresentationFormat>
  <Paragraphs>2</Paragraphs>
  <Slides>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20161218 제14회 과학리딩  wake NREM REM </vt:lpstr>
      <vt:lpstr>진행 순서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4</cp:revision>
  <dcterms:created xsi:type="dcterms:W3CDTF">2016-12-18T12:34:04Z</dcterms:created>
  <dcterms:modified xsi:type="dcterms:W3CDTF">2016-12-18T13:25:38Z</dcterms:modified>
</cp:coreProperties>
</file>