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77" r:id="rId5"/>
    <p:sldId id="276" r:id="rId6"/>
    <p:sldId id="278" r:id="rId7"/>
    <p:sldId id="279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2017-06-11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6944816" cy="1008112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 smtClean="0"/>
              <a:t>6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</a:t>
            </a:r>
            <a:r>
              <a:rPr lang="en-US" altLang="ko-KR" sz="3200" b="1" dirty="0" smtClean="0"/>
              <a:t>6. 11)</a:t>
            </a:r>
            <a:endParaRPr lang="ko-KR" altLang="en-US" sz="3200" b="1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132855"/>
            <a:ext cx="5184576" cy="4116397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482930" cy="5544616"/>
          </a:xfrm>
        </p:spPr>
      </p:pic>
    </p:spTree>
    <p:extLst>
      <p:ext uri="{BB962C8B-B14F-4D97-AF65-F5344CB8AC3E}">
        <p14:creationId xmlns:p14="http://schemas.microsoft.com/office/powerpoint/2010/main" val="675645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04864"/>
            <a:ext cx="8722961" cy="3676241"/>
          </a:xfrm>
        </p:spPr>
      </p:pic>
    </p:spTree>
    <p:extLst>
      <p:ext uri="{BB962C8B-B14F-4D97-AF65-F5344CB8AC3E}">
        <p14:creationId xmlns:p14="http://schemas.microsoft.com/office/powerpoint/2010/main" val="21712105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4825"/>
            <a:ext cx="8599820" cy="3870108"/>
          </a:xfrm>
        </p:spPr>
      </p:pic>
    </p:spTree>
    <p:extLst>
      <p:ext uri="{BB962C8B-B14F-4D97-AF65-F5344CB8AC3E}">
        <p14:creationId xmlns:p14="http://schemas.microsoft.com/office/powerpoint/2010/main" val="103060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910" y="1600200"/>
            <a:ext cx="4564179" cy="4525963"/>
          </a:xfrm>
        </p:spPr>
      </p:pic>
    </p:spTree>
    <p:extLst>
      <p:ext uri="{BB962C8B-B14F-4D97-AF65-F5344CB8AC3E}">
        <p14:creationId xmlns:p14="http://schemas.microsoft.com/office/powerpoint/2010/main" val="707355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482" y="764704"/>
            <a:ext cx="7202648" cy="5688632"/>
          </a:xfrm>
        </p:spPr>
      </p:pic>
    </p:spTree>
    <p:extLst>
      <p:ext uri="{BB962C8B-B14F-4D97-AF65-F5344CB8AC3E}">
        <p14:creationId xmlns:p14="http://schemas.microsoft.com/office/powerpoint/2010/main" val="180997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6942435" cy="6080591"/>
          </a:xfrm>
        </p:spPr>
      </p:pic>
    </p:spTree>
    <p:extLst>
      <p:ext uri="{BB962C8B-B14F-4D97-AF65-F5344CB8AC3E}">
        <p14:creationId xmlns:p14="http://schemas.microsoft.com/office/powerpoint/2010/main" val="5588419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14</Words>
  <Application>Microsoft Office PowerPoint</Application>
  <PresentationFormat>화면 슬라이드 쇼(4:3)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제9회 137억년 6강(2017. 6. 11)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13</cp:revision>
  <dcterms:created xsi:type="dcterms:W3CDTF">2017-04-23T13:30:30Z</dcterms:created>
  <dcterms:modified xsi:type="dcterms:W3CDTF">2017-06-11T13:31:06Z</dcterms:modified>
</cp:coreProperties>
</file>