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248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0530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8088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1070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923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5219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6374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7164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31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119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89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BCA169-714B-466A-A61A-E5ABEF8F11C9}" type="datetimeFigureOut">
              <a:rPr lang="ko-KR" altLang="en-US" smtClean="0"/>
              <a:t>2018-01-22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88401-89AC-4097-8F05-B0F4FE563AF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9695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59363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27</a:t>
            </a:r>
            <a:r>
              <a:rPr lang="ko-KR" altLang="en-US" dirty="0" smtClean="0"/>
              <a:t>회 </a:t>
            </a:r>
            <a:r>
              <a:rPr lang="ko-KR" altLang="en-US" dirty="0" err="1" smtClean="0"/>
              <a:t>과학리딩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4387516"/>
            <a:ext cx="9144000" cy="429126"/>
          </a:xfrm>
        </p:spPr>
        <p:txBody>
          <a:bodyPr/>
          <a:lstStyle/>
          <a:p>
            <a:r>
              <a:rPr lang="en-US" altLang="ko-KR" dirty="0" smtClean="0"/>
              <a:t>2018-1-21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57040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2009"/>
            <a:ext cx="12086075" cy="494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0592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735" y="229600"/>
            <a:ext cx="11671537" cy="6467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576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4" y="0"/>
            <a:ext cx="7700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351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48" y="946484"/>
            <a:ext cx="12090052" cy="5390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395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04" y="118561"/>
            <a:ext cx="10611853" cy="686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5461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13" y="0"/>
            <a:ext cx="7156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844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21" y="569745"/>
            <a:ext cx="11502189" cy="6002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21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</Words>
  <Application>Microsoft Office PowerPoint</Application>
  <PresentationFormat>와이드스크린</PresentationFormat>
  <Paragraphs>2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1" baseType="lpstr">
      <vt:lpstr>맑은 고딕</vt:lpstr>
      <vt:lpstr>Arial</vt:lpstr>
      <vt:lpstr>Office 테마</vt:lpstr>
      <vt:lpstr>제 27회 과학리딩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27회 과학리딩</dc:title>
  <dc:creator>김지후</dc:creator>
  <cp:lastModifiedBy>김지후</cp:lastModifiedBy>
  <cp:revision>1</cp:revision>
  <dcterms:created xsi:type="dcterms:W3CDTF">2018-01-21T23:56:25Z</dcterms:created>
  <dcterms:modified xsi:type="dcterms:W3CDTF">2018-01-21T23:56:32Z</dcterms:modified>
</cp:coreProperties>
</file>