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4" r:id="rId4"/>
    <p:sldId id="275" r:id="rId5"/>
    <p:sldId id="276" r:id="rId6"/>
    <p:sldId id="277" r:id="rId7"/>
    <p:sldId id="278" r:id="rId8"/>
    <p:sldId id="280" r:id="rId9"/>
    <p:sldId id="28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>
        <p:scale>
          <a:sx n="75" d="100"/>
          <a:sy n="75" d="100"/>
        </p:scale>
        <p:origin x="34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2020-05-24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ko-KR" altLang="en-US" dirty="0" err="1" smtClean="0"/>
              <a:t>우주진화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2020-05-24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9031" y="188695"/>
            <a:ext cx="5553937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073" y="124681"/>
            <a:ext cx="6053853" cy="66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9" y="712996"/>
            <a:ext cx="12150381" cy="543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418" y="-297"/>
            <a:ext cx="9547163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7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415" y="54571"/>
            <a:ext cx="7779170" cy="67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690" y="137895"/>
            <a:ext cx="8431499" cy="64806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06060" y="1884680"/>
            <a:ext cx="382270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600" b="1" dirty="0" smtClean="0">
                <a:solidFill>
                  <a:srgbClr val="FF0000"/>
                </a:solidFill>
              </a:rPr>
              <a:t>AQP</a:t>
            </a:r>
            <a:endParaRPr lang="ko-KR" altLang="en-US" sz="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95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8472" y="36282"/>
            <a:ext cx="9035055" cy="67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05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16" y="316722"/>
            <a:ext cx="11997968" cy="62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96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10</Words>
  <Application>Microsoft Office PowerPoint</Application>
  <PresentationFormat>와이드스크린</PresentationFormat>
  <Paragraphs>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제12회 137억년 우주진화 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43</cp:revision>
  <dcterms:created xsi:type="dcterms:W3CDTF">2019-11-03T12:20:51Z</dcterms:created>
  <dcterms:modified xsi:type="dcterms:W3CDTF">2020-05-24T14:43:18Z</dcterms:modified>
</cp:coreProperties>
</file>