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586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5631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2049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7985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2635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3911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89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589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1257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3137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40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7639F-035B-4F74-931F-77EAD1523CC1}" type="datetimeFigureOut">
              <a:rPr lang="ko-KR" altLang="en-US" smtClean="0"/>
              <a:t>2019-01-06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A0AB0-5EC8-40FF-9A4F-83D4245249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963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43321"/>
          </a:xfrm>
        </p:spPr>
        <p:txBody>
          <a:bodyPr/>
          <a:lstStyle/>
          <a:p>
            <a:r>
              <a:rPr lang="en-US" altLang="ko-KR" dirty="0" smtClean="0"/>
              <a:t>2019 </a:t>
            </a:r>
            <a:r>
              <a:rPr lang="ko-KR" altLang="en-US" dirty="0" smtClean="0"/>
              <a:t>과학 </a:t>
            </a:r>
            <a:r>
              <a:rPr lang="ko-KR" altLang="en-US" dirty="0" err="1" smtClean="0"/>
              <a:t>리딩</a:t>
            </a:r>
            <a:r>
              <a:rPr lang="ko-KR" altLang="en-US" dirty="0" smtClean="0"/>
              <a:t> 제</a:t>
            </a: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56484"/>
            <a:ext cx="9144000" cy="501316"/>
          </a:xfrm>
        </p:spPr>
        <p:txBody>
          <a:bodyPr/>
          <a:lstStyle/>
          <a:p>
            <a:r>
              <a:rPr lang="en-US" altLang="ko-KR" dirty="0" smtClean="0"/>
              <a:t>2019-01-06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3343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2" y="112295"/>
            <a:ext cx="12031579" cy="662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94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659" y="0"/>
            <a:ext cx="5450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223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442"/>
            <a:ext cx="12192000" cy="654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1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7625"/>
            <a:ext cx="91440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914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662" y="0"/>
            <a:ext cx="86286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339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303" y="0"/>
            <a:ext cx="65793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085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453"/>
            <a:ext cx="12090682" cy="574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040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73" y="0"/>
            <a:ext cx="11622505" cy="687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182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309" y="0"/>
            <a:ext cx="41933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225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57" y="0"/>
            <a:ext cx="11862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3242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936" y="0"/>
            <a:ext cx="77821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91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와이드스크린</PresentationFormat>
  <Paragraphs>2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2019 과학 리딩 제1강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2019 과학 리딩 제1강</dc:title>
  <dc:creator>김지후</dc:creator>
  <cp:lastModifiedBy>김지후</cp:lastModifiedBy>
  <cp:revision>2</cp:revision>
  <dcterms:created xsi:type="dcterms:W3CDTF">2019-01-06T12:46:59Z</dcterms:created>
  <dcterms:modified xsi:type="dcterms:W3CDTF">2019-01-06T12:47:17Z</dcterms:modified>
</cp:coreProperties>
</file>