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266" r:id="rId4"/>
    <p:sldId id="275" r:id="rId5"/>
    <p:sldId id="276" r:id="rId6"/>
    <p:sldId id="279" r:id="rId7"/>
    <p:sldId id="290" r:id="rId8"/>
    <p:sldId id="291" r:id="rId9"/>
    <p:sldId id="292" r:id="rId10"/>
    <p:sldId id="293" r:id="rId11"/>
    <p:sldId id="294" r:id="rId12"/>
    <p:sldId id="295" r:id="rId13"/>
    <p:sldId id="300" r:id="rId14"/>
    <p:sldId id="301" r:id="rId15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CC00"/>
    <a:srgbClr val="00FFFF"/>
    <a:srgbClr val="336600"/>
    <a:srgbClr val="2DF395"/>
    <a:srgbClr val="00FF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88" autoAdjust="0"/>
    <p:restoredTop sz="94660"/>
  </p:normalViewPr>
  <p:slideViewPr>
    <p:cSldViewPr snapToGrid="0">
      <p:cViewPr varScale="1">
        <p:scale>
          <a:sx n="82" d="100"/>
          <a:sy n="82" d="100"/>
        </p:scale>
        <p:origin x="91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D4C3F1-BEB2-4018-8810-12A7E2867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4258C4C-9B98-4A21-AABE-7A3D2E1DD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11A25B-7029-4B4D-B56D-D037907BA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51604A-0EF0-4B5D-B2FE-EA2912AE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316A50-987B-4394-AE1A-9E022B6D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602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1C54E9-4329-443C-BFA3-D3A8ED15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55A875-3859-4FD3-BE05-AABD0867B2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9A88AF-A558-400E-8BE8-ECB6BAD60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61ABF3-0863-4EED-B49F-4D53A3783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0F3960-ECE0-45D2-A29B-3C1BF2309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70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1B2D92-A584-4626-9F9C-396C2118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47BE9B6-3784-48A0-ACCB-B6CA05FBA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500CEA-91D7-4DDD-B25B-59BA911FB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449311-FC9A-4EE7-8C8E-09E5E073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B48A2B-B940-47AA-B2BA-0890753B3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34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304392-C8D3-4166-921E-AF4C7A6CB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2864DE-E67E-4A74-AF1C-5B2070C4E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042FB6-048C-487F-82F3-BA780F30E1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669EFB5-26BC-4D14-89C9-C722D675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63978C-D5AA-4BF2-BA1E-1C7F316F4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D2BA7F-D998-4D15-9AB3-1D080A3D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661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6F75ED-2C0B-4439-A270-33F4C688D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4DD933-8725-4280-863C-934341B90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5DE606-D535-49B2-B16D-37F5CC857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B7C4728-6D88-4FB1-A662-BB69B506A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05CA314-C59E-4832-BB15-8968BE62C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70464DC-01FE-4CC4-BAC3-7775A86DB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2020-06-15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78C63E5-188C-4838-9D32-4CD55F66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F36166D-8799-4988-ADBA-847F3829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322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11870D-695A-403D-901F-AE851709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DA36B79-926E-45F2-BF48-C44A24990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2020-06-15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C86CE1E-CDF1-4088-9750-58713F50E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0799376-49E5-4520-A7A5-E6CD94819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3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C3A4B3D-7847-4FC7-BE56-39A8F2F5B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2020-06-15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EFB04CD-92AC-4259-9936-C216D7C3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6C698D1-369B-4BF0-9EE8-ED8C2518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61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680E94-059E-4D57-963B-DAFCEE177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B9AA9A-29DD-4B94-9FCF-168930A2D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C4CD3E-BC63-4B5D-95B2-EAACF816B6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535DC4-0A6C-4104-BA8B-56CFA848C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134AC7A-AA3F-407D-A62B-8F353BCA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E6CA738-2D69-49E7-B2E8-B0DC35DA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15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EF2615-BAAD-4F76-804A-0DBB4A3AE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E2CE357-7891-4583-9484-E5FA798703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03F0E-7517-4027-A2EF-61B4FB338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EDB1111-06CE-44D5-B5C5-DE59C6E6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ED85EF-CC27-4329-8005-F8FC8EB9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6BCBC5-A173-4368-8563-A76C1089D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247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161AB-AAB6-493B-A636-16A8008E1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23B5665-BEC2-42A9-A3A3-BCAD5D7FD9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7A1086-9F5D-4280-BACC-CCAAFD6A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225714-00F4-4E0E-AEC4-CC077B8F2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C4F540-6BFB-44C0-A384-0129A257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5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50FD5BC-EA00-423A-B824-9809356681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1B0B87B-7C07-47F4-B021-BDA77EDC2B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E5B8F1-4E71-40C3-B9CE-E2697DA50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5B322A-C3D1-4567-926D-9BECBA2EB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872D2F-C833-4982-AC8F-B428ED6E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33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02796BE-6019-4D84-8E07-33E56CA2B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2DC6CDD-3D83-4B21-A5E3-3BC02671F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FE0F757-31F1-481F-9E8B-1799DB65E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CDA57-1878-4BD7-8483-D008C6C836C6}" type="datetimeFigureOut">
              <a:rPr lang="ko-KR" altLang="en-US" smtClean="0"/>
              <a:t>2020-06-15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92D3D9-7E47-4E79-9CDC-F5F2F2AA2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185BAC9-CFBF-466A-A7E9-0192242B0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18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7476" y="1018141"/>
            <a:ext cx="10620379" cy="1163637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12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137</a:t>
            </a:r>
            <a:r>
              <a:rPr lang="ko-KR" altLang="en-US" dirty="0" smtClean="0"/>
              <a:t>억년 우주의 진화 </a:t>
            </a:r>
            <a:r>
              <a:rPr lang="en-US" altLang="ko-KR" dirty="0"/>
              <a:t>4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dirty="0" smtClean="0"/>
              <a:t>2020-06-14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그림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9793" y="536197"/>
            <a:ext cx="7352413" cy="5785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01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0352" y="219440"/>
            <a:ext cx="6898272" cy="64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39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992" y="1295958"/>
            <a:ext cx="10273652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48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4917" y="774895"/>
            <a:ext cx="6460723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11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1250" y="121633"/>
            <a:ext cx="4389500" cy="6614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5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553" y="494557"/>
            <a:ext cx="6791533" cy="5913633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9887" y="1280742"/>
            <a:ext cx="4476268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038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5644" y="188695"/>
            <a:ext cx="8760711" cy="648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09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1461" y="115537"/>
            <a:ext cx="6889077" cy="6626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14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767" y="731286"/>
            <a:ext cx="11650466" cy="5395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841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6872" y="60668"/>
            <a:ext cx="1658256" cy="673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43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2113" y="365494"/>
            <a:ext cx="8827773" cy="6127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020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그림 5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8568" y="0"/>
            <a:ext cx="7462151" cy="6700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029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그림 3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990" y="645935"/>
            <a:ext cx="9096020" cy="556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67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682</TotalTime>
  <Words>10</Words>
  <Application>Microsoft Office PowerPoint</Application>
  <PresentationFormat>와이드스크린</PresentationFormat>
  <Paragraphs>2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7" baseType="lpstr">
      <vt:lpstr>맑은 고딕</vt:lpstr>
      <vt:lpstr>Arial</vt:lpstr>
      <vt:lpstr>Office 테마</vt:lpstr>
      <vt:lpstr>제12회 137억년 우주의 진화 4강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7강</dc:title>
  <dc:creator>USER</dc:creator>
  <cp:lastModifiedBy>박경택</cp:lastModifiedBy>
  <cp:revision>125</cp:revision>
  <cp:lastPrinted>2020-06-02T10:27:52Z</cp:lastPrinted>
  <dcterms:created xsi:type="dcterms:W3CDTF">2019-11-03T12:20:51Z</dcterms:created>
  <dcterms:modified xsi:type="dcterms:W3CDTF">2020-06-15T01:13:57Z</dcterms:modified>
</cp:coreProperties>
</file>