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75" r:id="rId4"/>
    <p:sldId id="267" r:id="rId5"/>
    <p:sldId id="301" r:id="rId6"/>
    <p:sldId id="294" r:id="rId7"/>
    <p:sldId id="297" r:id="rId8"/>
    <p:sldId id="298" r:id="rId9"/>
    <p:sldId id="293" r:id="rId10"/>
    <p:sldId id="287" r:id="rId11"/>
    <p:sldId id="268" r:id="rId12"/>
    <p:sldId id="269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CC"/>
    <a:srgbClr val="0000CC"/>
    <a:srgbClr val="0000FF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88" autoAdjust="0"/>
    <p:restoredTop sz="94660"/>
  </p:normalViewPr>
  <p:slideViewPr>
    <p:cSldViewPr snapToGrid="0">
      <p:cViewPr>
        <p:scale>
          <a:sx n="75" d="100"/>
          <a:sy n="75" d="100"/>
        </p:scale>
        <p:origin x="34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2020-10-25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/>
              <a:t>2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2020-10-25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51" y="115537"/>
            <a:ext cx="12119898" cy="662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그림 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889" y="868458"/>
            <a:ext cx="10498222" cy="51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75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394" y="1627476"/>
            <a:ext cx="11571211" cy="360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62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31" y="603284"/>
            <a:ext cx="11968803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74" y="908085"/>
            <a:ext cx="11851651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59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그림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1961" y="152116"/>
            <a:ext cx="8468078" cy="6553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13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599" y="426460"/>
            <a:ext cx="10534801" cy="600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53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562" y="188695"/>
            <a:ext cx="5486876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046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1522" y="2125376"/>
            <a:ext cx="5322269" cy="2200847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294" y="734342"/>
            <a:ext cx="6127011" cy="5206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80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2603" y="119319"/>
            <a:ext cx="7968163" cy="3054361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8215" y="3395484"/>
            <a:ext cx="5596613" cy="326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20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850" y="797685"/>
            <a:ext cx="4944285" cy="540152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114" y="797685"/>
            <a:ext cx="5712447" cy="540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52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</TotalTime>
  <Words>8</Words>
  <Application>Microsoft Office PowerPoint</Application>
  <PresentationFormat>와이드스크린</PresentationFormat>
  <Paragraphs>2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제12회 특별한 뇌과학 2강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137</cp:revision>
  <dcterms:created xsi:type="dcterms:W3CDTF">2019-11-03T12:20:51Z</dcterms:created>
  <dcterms:modified xsi:type="dcterms:W3CDTF">2020-10-25T16:05:08Z</dcterms:modified>
</cp:coreProperties>
</file>