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6221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3795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1379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5726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94217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110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8486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3696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924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2274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6023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2BA3E-C803-482B-8B6E-D365F02A4A3F}" type="datetimeFigureOut">
              <a:rPr lang="ko-KR" altLang="en-US" smtClean="0"/>
              <a:t>2018-06-24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FA8DB-4114-4522-92D9-BA741F6E7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973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35300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10</a:t>
            </a:r>
            <a:r>
              <a:rPr lang="ko-KR" altLang="en-US" dirty="0" smtClean="0"/>
              <a:t>회 </a:t>
            </a:r>
            <a:r>
              <a:rPr lang="en-US" altLang="ko-KR" dirty="0" smtClean="0"/>
              <a:t>137</a:t>
            </a:r>
            <a:r>
              <a:rPr lang="ko-KR" altLang="en-US" dirty="0" smtClean="0"/>
              <a:t>억년 </a:t>
            </a:r>
            <a:r>
              <a:rPr lang="en-US" altLang="ko-KR" dirty="0" smtClean="0"/>
              <a:t>11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8674"/>
            <a:ext cx="9144000" cy="429126"/>
          </a:xfrm>
        </p:spPr>
        <p:txBody>
          <a:bodyPr/>
          <a:lstStyle/>
          <a:p>
            <a:r>
              <a:rPr lang="en-US" altLang="ko-KR" dirty="0" smtClean="0"/>
              <a:t>2018-6-24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3660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685" y="0"/>
            <a:ext cx="77546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753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174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68" y="683544"/>
            <a:ext cx="11390067" cy="554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145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009" y="0"/>
            <a:ext cx="67079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470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242" y="0"/>
            <a:ext cx="8927071" cy="6769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565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49" y="0"/>
            <a:ext cx="5579269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213" y="0"/>
            <a:ext cx="6160007" cy="381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183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76" y="0"/>
            <a:ext cx="75674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614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556" y="0"/>
            <a:ext cx="4814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925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와이드스크린</PresentationFormat>
  <Paragraphs>2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2" baseType="lpstr">
      <vt:lpstr>맑은 고딕</vt:lpstr>
      <vt:lpstr>Arial</vt:lpstr>
      <vt:lpstr>Office 테마</vt:lpstr>
      <vt:lpstr>제 10회 137억년 11강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137억년 11강</dc:title>
  <dc:creator>김지후</dc:creator>
  <cp:lastModifiedBy>김지후</cp:lastModifiedBy>
  <cp:revision>1</cp:revision>
  <dcterms:created xsi:type="dcterms:W3CDTF">2018-06-24T12:20:37Z</dcterms:created>
  <dcterms:modified xsi:type="dcterms:W3CDTF">2018-06-24T12:20:42Z</dcterms:modified>
</cp:coreProperties>
</file>