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7" r:id="rId5"/>
    <p:sldId id="266" r:id="rId6"/>
    <p:sldId id="265" r:id="rId7"/>
    <p:sldId id="268" r:id="rId8"/>
    <p:sldId id="269" r:id="rId9"/>
    <p:sldId id="270" r:id="rId10"/>
    <p:sldId id="271" r:id="rId11"/>
    <p:sldId id="272" r:id="rId12"/>
    <p:sldId id="273" r:id="rId1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7751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664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8170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26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980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381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6399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0191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0897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0218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7003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9E32A-EECF-45C8-8711-5CD99B6C4495}" type="datetimeFigureOut">
              <a:rPr lang="ko-KR" altLang="en-US" smtClean="0"/>
              <a:t>2017-06-25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2313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94252" y="1124744"/>
            <a:ext cx="6944816" cy="1008112"/>
          </a:xfrm>
          <a:solidFill>
            <a:schemeClr val="bg2">
              <a:lumMod val="50000"/>
            </a:schemeClr>
          </a:solidFill>
        </p:spPr>
        <p:txBody>
          <a:bodyPr>
            <a:noAutofit/>
          </a:bodyPr>
          <a:lstStyle/>
          <a:p>
            <a:r>
              <a:rPr lang="ko-KR" altLang="en-US" sz="3200" b="1" dirty="0" smtClean="0"/>
              <a:t>제</a:t>
            </a:r>
            <a:r>
              <a:rPr lang="en-US" altLang="ko-KR" sz="3200" b="1" dirty="0"/>
              <a:t>9</a:t>
            </a:r>
            <a:r>
              <a:rPr lang="ko-KR" altLang="en-US" sz="3200" b="1" dirty="0" smtClean="0"/>
              <a:t>회 </a:t>
            </a:r>
            <a:r>
              <a:rPr lang="en-US" altLang="ko-KR" sz="3200" b="1" dirty="0" smtClean="0"/>
              <a:t>137</a:t>
            </a:r>
            <a:r>
              <a:rPr lang="ko-KR" altLang="en-US" sz="3200" b="1" dirty="0" smtClean="0"/>
              <a:t>억년 </a:t>
            </a:r>
            <a:r>
              <a:rPr lang="en-US" altLang="ko-KR" sz="3200" b="1" dirty="0"/>
              <a:t>8</a:t>
            </a:r>
            <a:r>
              <a:rPr lang="ko-KR" altLang="en-US" sz="3200" b="1" dirty="0" smtClean="0"/>
              <a:t>강</a:t>
            </a:r>
            <a:r>
              <a:rPr lang="en-US" altLang="ko-KR" sz="3200" b="1" dirty="0" smtClean="0"/>
              <a:t>(2017. </a:t>
            </a:r>
            <a:r>
              <a:rPr lang="en-US" altLang="ko-KR" sz="3200" b="1" dirty="0" smtClean="0"/>
              <a:t>6. 25)</a:t>
            </a:r>
            <a:endParaRPr lang="ko-KR" altLang="en-US" sz="32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827584" y="2852936"/>
            <a:ext cx="7467200" cy="3024336"/>
          </a:xfrm>
        </p:spPr>
        <p:txBody>
          <a:bodyPr/>
          <a:lstStyle/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552" y="2564904"/>
            <a:ext cx="5547360" cy="416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096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740" y="260648"/>
            <a:ext cx="4906954" cy="6336704"/>
          </a:xfrm>
        </p:spPr>
      </p:pic>
    </p:spTree>
    <p:extLst>
      <p:ext uri="{BB962C8B-B14F-4D97-AF65-F5344CB8AC3E}">
        <p14:creationId xmlns:p14="http://schemas.microsoft.com/office/powerpoint/2010/main" val="1797974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620688"/>
            <a:ext cx="6959089" cy="5793507"/>
          </a:xfrm>
        </p:spPr>
      </p:pic>
    </p:spTree>
    <p:extLst>
      <p:ext uri="{BB962C8B-B14F-4D97-AF65-F5344CB8AC3E}">
        <p14:creationId xmlns:p14="http://schemas.microsoft.com/office/powerpoint/2010/main" val="776705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12776"/>
            <a:ext cx="8896918" cy="4692838"/>
          </a:xfrm>
        </p:spPr>
      </p:pic>
    </p:spTree>
    <p:extLst>
      <p:ext uri="{BB962C8B-B14F-4D97-AF65-F5344CB8AC3E}">
        <p14:creationId xmlns:p14="http://schemas.microsoft.com/office/powerpoint/2010/main" val="1516801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76622"/>
            <a:ext cx="8229600" cy="3573119"/>
          </a:xfrm>
        </p:spPr>
      </p:pic>
    </p:spTree>
    <p:extLst>
      <p:ext uri="{BB962C8B-B14F-4D97-AF65-F5344CB8AC3E}">
        <p14:creationId xmlns:p14="http://schemas.microsoft.com/office/powerpoint/2010/main" val="2167537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96096"/>
            <a:ext cx="7297557" cy="6552728"/>
          </a:xfrm>
        </p:spPr>
      </p:pic>
    </p:spTree>
    <p:extLst>
      <p:ext uri="{BB962C8B-B14F-4D97-AF65-F5344CB8AC3E}">
        <p14:creationId xmlns:p14="http://schemas.microsoft.com/office/powerpoint/2010/main" val="419177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4672" y="332656"/>
            <a:ext cx="5592829" cy="6336704"/>
          </a:xfrm>
        </p:spPr>
      </p:pic>
    </p:spTree>
    <p:extLst>
      <p:ext uri="{BB962C8B-B14F-4D97-AF65-F5344CB8AC3E}">
        <p14:creationId xmlns:p14="http://schemas.microsoft.com/office/powerpoint/2010/main" val="11661276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181" y="260648"/>
            <a:ext cx="4754376" cy="6408712"/>
          </a:xfrm>
        </p:spPr>
      </p:pic>
    </p:spTree>
    <p:extLst>
      <p:ext uri="{BB962C8B-B14F-4D97-AF65-F5344CB8AC3E}">
        <p14:creationId xmlns:p14="http://schemas.microsoft.com/office/powerpoint/2010/main" val="13418667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11045"/>
            <a:ext cx="8654044" cy="4526267"/>
          </a:xfrm>
        </p:spPr>
      </p:pic>
    </p:spTree>
    <p:extLst>
      <p:ext uri="{BB962C8B-B14F-4D97-AF65-F5344CB8AC3E}">
        <p14:creationId xmlns:p14="http://schemas.microsoft.com/office/powerpoint/2010/main" val="3082825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428" y="256102"/>
            <a:ext cx="3262804" cy="6286266"/>
          </a:xfrm>
        </p:spPr>
      </p:pic>
    </p:spTree>
    <p:extLst>
      <p:ext uri="{BB962C8B-B14F-4D97-AF65-F5344CB8AC3E}">
        <p14:creationId xmlns:p14="http://schemas.microsoft.com/office/powerpoint/2010/main" val="2132568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58445"/>
            <a:ext cx="8229600" cy="3209472"/>
          </a:xfrm>
        </p:spPr>
      </p:pic>
    </p:spTree>
    <p:extLst>
      <p:ext uri="{BB962C8B-B14F-4D97-AF65-F5344CB8AC3E}">
        <p14:creationId xmlns:p14="http://schemas.microsoft.com/office/powerpoint/2010/main" val="1750327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93296"/>
            <a:ext cx="8229600" cy="4339771"/>
          </a:xfrm>
        </p:spPr>
      </p:pic>
    </p:spTree>
    <p:extLst>
      <p:ext uri="{BB962C8B-B14F-4D97-AF65-F5344CB8AC3E}">
        <p14:creationId xmlns:p14="http://schemas.microsoft.com/office/powerpoint/2010/main" val="3697014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14</Words>
  <Application>Microsoft Office PowerPoint</Application>
  <PresentationFormat>화면 슬라이드 쇼(4:3)</PresentationFormat>
  <Paragraphs>1</Paragraphs>
  <Slides>12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3" baseType="lpstr">
      <vt:lpstr>Office 테마</vt:lpstr>
      <vt:lpstr>제9회 137억년 8강(2017. 6. 25)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제9회 137억년 2강(2017. 4. 23)</dc:title>
  <dc:creator>Registered User</dc:creator>
  <cp:lastModifiedBy>Registered User</cp:lastModifiedBy>
  <cp:revision>10</cp:revision>
  <dcterms:created xsi:type="dcterms:W3CDTF">2017-04-23T13:30:30Z</dcterms:created>
  <dcterms:modified xsi:type="dcterms:W3CDTF">2017-06-25T13:42:03Z</dcterms:modified>
</cp:coreProperties>
</file>