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7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83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358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2420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260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861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8927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112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1179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34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142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CDA38-6035-415B-87B7-829F074D975F}" type="datetimeFigureOut">
              <a:rPr lang="ko-KR" altLang="en-US" smtClean="0"/>
              <a:t>2017-11-06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EDDED-CF02-487D-8992-75B1C03781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5789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095750"/>
            <a:ext cx="9144000" cy="1162050"/>
          </a:xfrm>
        </p:spPr>
        <p:txBody>
          <a:bodyPr/>
          <a:lstStyle/>
          <a:p>
            <a:r>
              <a:rPr lang="en-US" altLang="ko-KR" dirty="0" smtClean="0"/>
              <a:t>2017-11-5</a:t>
            </a:r>
            <a:endParaRPr lang="ko-KR" altLang="en-US" dirty="0"/>
          </a:p>
        </p:txBody>
      </p:sp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9837"/>
          </a:xfrm>
        </p:spPr>
        <p:txBody>
          <a:bodyPr/>
          <a:lstStyle/>
          <a:p>
            <a:r>
              <a:rPr lang="en-US" altLang="ko-KR" dirty="0" smtClean="0"/>
              <a:t>9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9124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765" y="0"/>
            <a:ext cx="3750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68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6" y="503923"/>
            <a:ext cx="11193784" cy="560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389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26" y="580509"/>
            <a:ext cx="11422715" cy="544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922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90512"/>
            <a:ext cx="914400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97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53" y="0"/>
            <a:ext cx="4521994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909" y="0"/>
            <a:ext cx="3164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02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181100"/>
            <a:ext cx="12053455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36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37" y="0"/>
            <a:ext cx="4429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78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650" y="766762"/>
            <a:ext cx="9144000" cy="11334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2605087"/>
            <a:ext cx="91440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670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762000"/>
            <a:ext cx="11770468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92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75" y="0"/>
            <a:ext cx="6115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11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9회 특별한 뇌과학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9회 특별한 뇌과학 7강</dc:title>
  <dc:creator>김지후</dc:creator>
  <cp:lastModifiedBy>김지후</cp:lastModifiedBy>
  <cp:revision>1</cp:revision>
  <dcterms:created xsi:type="dcterms:W3CDTF">2017-11-06T10:26:43Z</dcterms:created>
  <dcterms:modified xsi:type="dcterms:W3CDTF">2017-11-06T10:27:01Z</dcterms:modified>
</cp:coreProperties>
</file>