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6" r:id="rId11"/>
    <p:sldId id="265" r:id="rId12"/>
    <p:sldId id="264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751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664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8170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26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980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381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399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0191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0897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21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9E32A-EECF-45C8-8711-5CD99B6C4495}" type="datetimeFigureOut">
              <a:rPr lang="ko-KR" altLang="en-US" smtClean="0"/>
              <a:t>2017-05-15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7003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9E32A-EECF-45C8-8711-5CD99B6C4495}" type="datetimeFigureOut">
              <a:rPr lang="ko-KR" altLang="en-US" smtClean="0"/>
              <a:t>2017-05-15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FDD02-FF3A-47CA-BB78-9E5740C368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2313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94252" y="1124744"/>
            <a:ext cx="6944816" cy="1008112"/>
          </a:xfrm>
          <a:solidFill>
            <a:srgbClr val="92D050"/>
          </a:solidFill>
        </p:spPr>
        <p:txBody>
          <a:bodyPr>
            <a:noAutofit/>
          </a:bodyPr>
          <a:lstStyle/>
          <a:p>
            <a:r>
              <a:rPr lang="ko-KR" altLang="en-US" sz="3200" b="1" dirty="0" smtClean="0"/>
              <a:t>제</a:t>
            </a:r>
            <a:r>
              <a:rPr lang="en-US" altLang="ko-KR" sz="3200" b="1" dirty="0"/>
              <a:t>9</a:t>
            </a:r>
            <a:r>
              <a:rPr lang="ko-KR" altLang="en-US" sz="3200" b="1" dirty="0" smtClean="0"/>
              <a:t>회 </a:t>
            </a:r>
            <a:r>
              <a:rPr lang="en-US" altLang="ko-KR" sz="3200" b="1" dirty="0" smtClean="0"/>
              <a:t>137</a:t>
            </a:r>
            <a:r>
              <a:rPr lang="ko-KR" altLang="en-US" sz="3200" b="1" dirty="0" smtClean="0"/>
              <a:t>억년 </a:t>
            </a:r>
            <a:r>
              <a:rPr lang="en-US" altLang="ko-KR" sz="3200" b="1" dirty="0"/>
              <a:t>3</a:t>
            </a:r>
            <a:r>
              <a:rPr lang="ko-KR" altLang="en-US" sz="3200" b="1" dirty="0" smtClean="0"/>
              <a:t>강</a:t>
            </a:r>
            <a:r>
              <a:rPr lang="en-US" altLang="ko-KR" sz="3200" b="1" dirty="0" smtClean="0"/>
              <a:t>(2017. </a:t>
            </a:r>
            <a:r>
              <a:rPr lang="en-US" altLang="ko-KR" sz="3200" b="1" dirty="0" smtClean="0"/>
              <a:t>5. 14)</a:t>
            </a:r>
            <a:endParaRPr lang="ko-KR" altLang="en-US" sz="32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27584" y="2852936"/>
            <a:ext cx="7467200" cy="3024336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737" y="3715872"/>
            <a:ext cx="2477803" cy="216024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108" y="3725008"/>
            <a:ext cx="3237676" cy="230425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540" y="3698680"/>
            <a:ext cx="1778568" cy="217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096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98" y="260648"/>
            <a:ext cx="3743652" cy="6597352"/>
          </a:xfrm>
        </p:spPr>
      </p:pic>
    </p:spTree>
    <p:extLst>
      <p:ext uri="{BB962C8B-B14F-4D97-AF65-F5344CB8AC3E}">
        <p14:creationId xmlns:p14="http://schemas.microsoft.com/office/powerpoint/2010/main" val="2587829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773" y="332656"/>
            <a:ext cx="5176135" cy="6336704"/>
          </a:xfrm>
        </p:spPr>
      </p:pic>
    </p:spTree>
    <p:extLst>
      <p:ext uri="{BB962C8B-B14F-4D97-AF65-F5344CB8AC3E}">
        <p14:creationId xmlns:p14="http://schemas.microsoft.com/office/powerpoint/2010/main" val="801892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473" y="188640"/>
            <a:ext cx="6620090" cy="6480720"/>
          </a:xfrm>
        </p:spPr>
      </p:pic>
    </p:spTree>
    <p:extLst>
      <p:ext uri="{BB962C8B-B14F-4D97-AF65-F5344CB8AC3E}">
        <p14:creationId xmlns:p14="http://schemas.microsoft.com/office/powerpoint/2010/main" val="2485108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26" y="1600200"/>
            <a:ext cx="8051747" cy="4525963"/>
          </a:xfrm>
        </p:spPr>
      </p:pic>
    </p:spTree>
    <p:extLst>
      <p:ext uri="{BB962C8B-B14F-4D97-AF65-F5344CB8AC3E}">
        <p14:creationId xmlns:p14="http://schemas.microsoft.com/office/powerpoint/2010/main" val="57573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68" y="260648"/>
            <a:ext cx="7682312" cy="6480720"/>
          </a:xfrm>
        </p:spPr>
      </p:pic>
    </p:spTree>
    <p:extLst>
      <p:ext uri="{BB962C8B-B14F-4D97-AF65-F5344CB8AC3E}">
        <p14:creationId xmlns:p14="http://schemas.microsoft.com/office/powerpoint/2010/main" val="3399379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26" y="1600200"/>
            <a:ext cx="8050548" cy="4525963"/>
          </a:xfrm>
        </p:spPr>
      </p:pic>
    </p:spTree>
    <p:extLst>
      <p:ext uri="{BB962C8B-B14F-4D97-AF65-F5344CB8AC3E}">
        <p14:creationId xmlns:p14="http://schemas.microsoft.com/office/powerpoint/2010/main" val="463729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480" y="548680"/>
            <a:ext cx="5684362" cy="5904656"/>
          </a:xfrm>
        </p:spPr>
      </p:pic>
    </p:spTree>
    <p:extLst>
      <p:ext uri="{BB962C8B-B14F-4D97-AF65-F5344CB8AC3E}">
        <p14:creationId xmlns:p14="http://schemas.microsoft.com/office/powerpoint/2010/main" val="20207015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20688"/>
            <a:ext cx="8794355" cy="6272849"/>
          </a:xfrm>
        </p:spPr>
      </p:pic>
    </p:spTree>
    <p:extLst>
      <p:ext uri="{BB962C8B-B14F-4D97-AF65-F5344CB8AC3E}">
        <p14:creationId xmlns:p14="http://schemas.microsoft.com/office/powerpoint/2010/main" val="229576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7783814" cy="5433467"/>
          </a:xfrm>
        </p:spPr>
      </p:pic>
    </p:spTree>
    <p:extLst>
      <p:ext uri="{BB962C8B-B14F-4D97-AF65-F5344CB8AC3E}">
        <p14:creationId xmlns:p14="http://schemas.microsoft.com/office/powerpoint/2010/main" val="926382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26" y="1600200"/>
            <a:ext cx="8051747" cy="4525963"/>
          </a:xfrm>
        </p:spPr>
      </p:pic>
    </p:spTree>
    <p:extLst>
      <p:ext uri="{BB962C8B-B14F-4D97-AF65-F5344CB8AC3E}">
        <p14:creationId xmlns:p14="http://schemas.microsoft.com/office/powerpoint/2010/main" val="1264122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858" y="1600200"/>
            <a:ext cx="5446284" cy="4525963"/>
          </a:xfrm>
        </p:spPr>
      </p:pic>
    </p:spTree>
    <p:extLst>
      <p:ext uri="{BB962C8B-B14F-4D97-AF65-F5344CB8AC3E}">
        <p14:creationId xmlns:p14="http://schemas.microsoft.com/office/powerpoint/2010/main" val="19363667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435" y="836712"/>
            <a:ext cx="5227706" cy="5289451"/>
          </a:xfrm>
        </p:spPr>
      </p:pic>
    </p:spTree>
    <p:extLst>
      <p:ext uri="{BB962C8B-B14F-4D97-AF65-F5344CB8AC3E}">
        <p14:creationId xmlns:p14="http://schemas.microsoft.com/office/powerpoint/2010/main" val="74152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53381"/>
            <a:ext cx="8229600" cy="4419600"/>
          </a:xfrm>
        </p:spPr>
      </p:pic>
    </p:spTree>
    <p:extLst>
      <p:ext uri="{BB962C8B-B14F-4D97-AF65-F5344CB8AC3E}">
        <p14:creationId xmlns:p14="http://schemas.microsoft.com/office/powerpoint/2010/main" val="783542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26" y="1600200"/>
            <a:ext cx="8051747" cy="4525963"/>
          </a:xfrm>
        </p:spPr>
      </p:pic>
    </p:spTree>
    <p:extLst>
      <p:ext uri="{BB962C8B-B14F-4D97-AF65-F5344CB8AC3E}">
        <p14:creationId xmlns:p14="http://schemas.microsoft.com/office/powerpoint/2010/main" val="21055101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334" y="1600200"/>
            <a:ext cx="5317331" cy="4525963"/>
          </a:xfrm>
        </p:spPr>
      </p:pic>
    </p:spTree>
    <p:extLst>
      <p:ext uri="{BB962C8B-B14F-4D97-AF65-F5344CB8AC3E}">
        <p14:creationId xmlns:p14="http://schemas.microsoft.com/office/powerpoint/2010/main" val="17229258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내용 개체 틀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81" y="1600200"/>
            <a:ext cx="8001837" cy="4525963"/>
          </a:xfrm>
        </p:spPr>
      </p:pic>
    </p:spTree>
    <p:extLst>
      <p:ext uri="{BB962C8B-B14F-4D97-AF65-F5344CB8AC3E}">
        <p14:creationId xmlns:p14="http://schemas.microsoft.com/office/powerpoint/2010/main" val="2741145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14</Words>
  <Application>Microsoft Office PowerPoint</Application>
  <PresentationFormat>화면 슬라이드 쇼(4:3)</PresentationFormat>
  <Paragraphs>1</Paragraphs>
  <Slides>17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Office 테마</vt:lpstr>
      <vt:lpstr>제9회 137억년 3강(2017. 5. 14)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제9회 137억년 2강(2017. 4. 23)</dc:title>
  <dc:creator>Registered User</dc:creator>
  <cp:lastModifiedBy>Registered User</cp:lastModifiedBy>
  <cp:revision>6</cp:revision>
  <dcterms:created xsi:type="dcterms:W3CDTF">2017-04-23T13:30:30Z</dcterms:created>
  <dcterms:modified xsi:type="dcterms:W3CDTF">2017-05-15T02:19:11Z</dcterms:modified>
</cp:coreProperties>
</file>