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9" r:id="rId4"/>
    <p:sldId id="260" r:id="rId5"/>
    <p:sldId id="261" r:id="rId6"/>
    <p:sldId id="257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317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F2A4C4-0209-4FE4-BD50-F86F6619CD52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3A8A1-CEED-4FB8-968C-F88246DFC4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3964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03A8A1-CEED-4FB8-968C-F88246DFC442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5176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0F137-ECBA-4EE8-9383-4D1F04084B83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3B30C-4D9E-4E78-B4AB-9989B3EAA4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247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0F137-ECBA-4EE8-9383-4D1F04084B83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3B30C-4D9E-4E78-B4AB-9989B3EAA4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0280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0F137-ECBA-4EE8-9383-4D1F04084B83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3B30C-4D9E-4E78-B4AB-9989B3EAA4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8187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0F137-ECBA-4EE8-9383-4D1F04084B83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3B30C-4D9E-4E78-B4AB-9989B3EAA4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4983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0F137-ECBA-4EE8-9383-4D1F04084B83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3B30C-4D9E-4E78-B4AB-9989B3EAA4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336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0F137-ECBA-4EE8-9383-4D1F04084B83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3B30C-4D9E-4E78-B4AB-9989B3EAA4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8057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0F137-ECBA-4EE8-9383-4D1F04084B83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3B30C-4D9E-4E78-B4AB-9989B3EAA4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1829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0F137-ECBA-4EE8-9383-4D1F04084B83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3B30C-4D9E-4E78-B4AB-9989B3EAA4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5049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0F137-ECBA-4EE8-9383-4D1F04084B83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3B30C-4D9E-4E78-B4AB-9989B3EAA4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2987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0F137-ECBA-4EE8-9383-4D1F04084B83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3B30C-4D9E-4E78-B4AB-9989B3EAA4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6199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0F137-ECBA-4EE8-9383-4D1F04084B83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3B30C-4D9E-4E78-B4AB-9989B3EAA4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4259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0F137-ECBA-4EE8-9383-4D1F04084B83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3B30C-4D9E-4E78-B4AB-9989B3EAA4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3462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2016</a:t>
            </a:r>
            <a:r>
              <a:rPr lang="ko-KR" altLang="en-US" dirty="0" smtClean="0"/>
              <a:t>년 제</a:t>
            </a:r>
            <a:r>
              <a:rPr lang="en-US" altLang="ko-KR" dirty="0" smtClean="0"/>
              <a:t>8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4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03648" y="4437112"/>
            <a:ext cx="6368752" cy="648072"/>
          </a:xfrm>
        </p:spPr>
        <p:txBody>
          <a:bodyPr/>
          <a:lstStyle/>
          <a:p>
            <a:r>
              <a:rPr lang="ko-KR" altLang="en-US" dirty="0" smtClean="0"/>
              <a:t>지</a:t>
            </a:r>
            <a:r>
              <a:rPr lang="ko-KR" altLang="en-US" dirty="0"/>
              <a:t>각</a:t>
            </a:r>
            <a:r>
              <a:rPr lang="en-US" altLang="ko-KR" dirty="0" smtClean="0"/>
              <a:t>-</a:t>
            </a:r>
            <a:r>
              <a:rPr lang="ko-KR" altLang="en-US" dirty="0" smtClean="0"/>
              <a:t>기억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03369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3" y="0"/>
            <a:ext cx="697873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0976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0"/>
            <a:ext cx="811713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6010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754" y="1"/>
            <a:ext cx="65456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5967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158" y="-29654"/>
            <a:ext cx="6612147" cy="6887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9755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 descr="C:\Users\Administrator\Desktop\박자세\16특뇌4강\0yFBT0dNUB67rAXDS60UdrSY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2458"/>
            <a:ext cx="9144000" cy="6240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26347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0"/>
            <a:ext cx="6637079" cy="6882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4162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97" y="1600200"/>
            <a:ext cx="8114405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9371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0" y="0"/>
            <a:ext cx="91103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80098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4784"/>
            <a:ext cx="9099774" cy="4210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44781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13</Words>
  <Application>Microsoft Office PowerPoint</Application>
  <PresentationFormat>화면 슬라이드 쇼(4:3)</PresentationFormat>
  <Paragraphs>3</Paragraphs>
  <Slides>10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1" baseType="lpstr">
      <vt:lpstr>Office 테마</vt:lpstr>
      <vt:lpstr>2016년 제8회 특별한 뇌과학 4강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2016년 특뇌 4강</dc:title>
  <dc:creator>Registered User</dc:creator>
  <cp:lastModifiedBy>Registered User</cp:lastModifiedBy>
  <cp:revision>2</cp:revision>
  <dcterms:created xsi:type="dcterms:W3CDTF">2016-10-10T12:25:11Z</dcterms:created>
  <dcterms:modified xsi:type="dcterms:W3CDTF">2016-10-10T13:13:35Z</dcterms:modified>
</cp:coreProperties>
</file>