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1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6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B21E0-456C-41AD-B249-3C620A870702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BFC89-031C-4474-A506-E51284EEE7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인간이란 메타언어의</a:t>
            </a:r>
            <a:r>
              <a:rPr lang="ko-KR" altLang="en-US" baseline="0" dirty="0" smtClean="0"/>
              <a:t> 개념으로 볼 때 유전자가 주어진 환경에 따라서 성장하고 교육과 훈련에 의하여 형성되어가는 정보체계의 시스템  생물체라고 본다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인간은 정보에 의하여 움직이는 생물체이다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잉태한 후에 시간기차를 타고 </a:t>
            </a:r>
            <a:r>
              <a:rPr lang="ko-KR" altLang="en-US" baseline="0" dirty="0" err="1" smtClean="0"/>
              <a:t>성장변해가는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정보체이다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BFC89-031C-4474-A506-E51284EEE7D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23F81-7259-43AB-827E-F981AF82F32E}" type="datetimeFigureOut">
              <a:rPr lang="ko-KR" altLang="en-US" smtClean="0"/>
              <a:pPr/>
              <a:t>2015-05-18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40E7E-3017-4774-ACF4-7B3ABF242E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 rot="5400000">
            <a:off x="-1980728" y="3068960"/>
            <a:ext cx="5688632" cy="7200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/>
          <p:cNvCxnSpPr/>
          <p:nvPr/>
        </p:nvCxnSpPr>
        <p:spPr>
          <a:xfrm>
            <a:off x="467544" y="5877272"/>
            <a:ext cx="7993063" cy="1588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1049" idx="0"/>
          </p:cNvCxnSpPr>
          <p:nvPr/>
        </p:nvCxnSpPr>
        <p:spPr>
          <a:xfrm rot="5400000" flipH="1" flipV="1">
            <a:off x="2024590" y="161510"/>
            <a:ext cx="4608512" cy="682301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오른쪽 화살표 13"/>
          <p:cNvSpPr/>
          <p:nvPr/>
        </p:nvSpPr>
        <p:spPr>
          <a:xfrm rot="16200000">
            <a:off x="1834679" y="5662265"/>
            <a:ext cx="433388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0">
              <a:solidFill>
                <a:prstClr val="white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63688" y="4725144"/>
            <a:ext cx="936625" cy="5032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0" dirty="0"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출생</a:t>
            </a:r>
          </a:p>
        </p:txBody>
      </p:sp>
      <p:sp>
        <p:nvSpPr>
          <p:cNvPr id="17" name="오른쪽 화살표 16"/>
          <p:cNvSpPr/>
          <p:nvPr/>
        </p:nvSpPr>
        <p:spPr>
          <a:xfrm rot="16200000">
            <a:off x="4608066" y="5697190"/>
            <a:ext cx="504825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0">
              <a:solidFill>
                <a:prstClr val="white"/>
              </a:solidFill>
            </a:endParaRPr>
          </a:p>
        </p:txBody>
      </p:sp>
      <p:sp>
        <p:nvSpPr>
          <p:cNvPr id="1034" name="TextBox 17"/>
          <p:cNvSpPr txBox="1">
            <a:spLocks noChangeArrowheads="1"/>
          </p:cNvSpPr>
          <p:nvPr/>
        </p:nvSpPr>
        <p:spPr bwMode="auto">
          <a:xfrm>
            <a:off x="4427984" y="6021288"/>
            <a:ext cx="1081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100</a:t>
            </a:r>
            <a:r>
              <a:rPr lang="ko-KR" altLang="en-US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</a:p>
        </p:txBody>
      </p:sp>
      <p:sp>
        <p:nvSpPr>
          <p:cNvPr id="21" name="오른쪽 화살표 20"/>
          <p:cNvSpPr/>
          <p:nvPr/>
        </p:nvSpPr>
        <p:spPr>
          <a:xfrm rot="16200000">
            <a:off x="7488386" y="5625182"/>
            <a:ext cx="504825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0">
              <a:solidFill>
                <a:prstClr val="white"/>
              </a:solidFill>
            </a:endParaRPr>
          </a:p>
        </p:txBody>
      </p:sp>
      <p:sp>
        <p:nvSpPr>
          <p:cNvPr id="1036" name="TextBox 21"/>
          <p:cNvSpPr txBox="1">
            <a:spLocks noChangeArrowheads="1"/>
          </p:cNvSpPr>
          <p:nvPr/>
        </p:nvSpPr>
        <p:spPr bwMode="auto">
          <a:xfrm>
            <a:off x="7236296" y="6021288"/>
            <a:ext cx="13681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1000</a:t>
            </a:r>
            <a:r>
              <a:rPr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~</a:t>
            </a:r>
            <a:endParaRPr lang="en-US" altLang="ko-KR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폭발 2 22"/>
          <p:cNvSpPr/>
          <p:nvPr/>
        </p:nvSpPr>
        <p:spPr>
          <a:xfrm>
            <a:off x="3563888" y="3212976"/>
            <a:ext cx="1655762" cy="6477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0" dirty="0"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사망</a:t>
            </a:r>
          </a:p>
        </p:txBody>
      </p:sp>
      <p:sp>
        <p:nvSpPr>
          <p:cNvPr id="1038" name="TextBox 18"/>
          <p:cNvSpPr txBox="1">
            <a:spLocks noChangeArrowheads="1"/>
          </p:cNvSpPr>
          <p:nvPr/>
        </p:nvSpPr>
        <p:spPr bwMode="auto">
          <a:xfrm>
            <a:off x="3131840" y="4941168"/>
            <a:ext cx="647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태반</a:t>
            </a:r>
          </a:p>
        </p:txBody>
      </p:sp>
      <p:sp>
        <p:nvSpPr>
          <p:cNvPr id="1039" name="TextBox 23"/>
          <p:cNvSpPr txBox="1">
            <a:spLocks noChangeArrowheads="1"/>
          </p:cNvSpPr>
          <p:nvPr/>
        </p:nvSpPr>
        <p:spPr bwMode="auto">
          <a:xfrm>
            <a:off x="5580112" y="3429000"/>
            <a:ext cx="647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육신</a:t>
            </a:r>
          </a:p>
        </p:txBody>
      </p:sp>
      <p:cxnSp>
        <p:nvCxnSpPr>
          <p:cNvPr id="26" name="직선 연결선 25"/>
          <p:cNvCxnSpPr/>
          <p:nvPr/>
        </p:nvCxnSpPr>
        <p:spPr>
          <a:xfrm flipV="1">
            <a:off x="827584" y="4437112"/>
            <a:ext cx="7200900" cy="144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V="1">
            <a:off x="827584" y="2852936"/>
            <a:ext cx="7200900" cy="144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2" name="TextBox 27"/>
          <p:cNvSpPr txBox="1">
            <a:spLocks noChangeArrowheads="1"/>
          </p:cNvSpPr>
          <p:nvPr/>
        </p:nvSpPr>
        <p:spPr bwMode="auto">
          <a:xfrm>
            <a:off x="827187" y="4869160"/>
            <a:ext cx="11525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양수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물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3" name="TextBox 28"/>
          <p:cNvSpPr txBox="1">
            <a:spLocks noChangeArrowheads="1"/>
          </p:cNvSpPr>
          <p:nvPr/>
        </p:nvSpPr>
        <p:spPr bwMode="auto">
          <a:xfrm>
            <a:off x="899195" y="3645024"/>
            <a:ext cx="1152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땅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공기</a:t>
            </a:r>
          </a:p>
        </p:txBody>
      </p:sp>
      <p:sp>
        <p:nvSpPr>
          <p:cNvPr id="1044" name="TextBox 29"/>
          <p:cNvSpPr txBox="1">
            <a:spLocks noChangeArrowheads="1"/>
          </p:cNvSpPr>
          <p:nvPr/>
        </p:nvSpPr>
        <p:spPr bwMode="auto">
          <a:xfrm>
            <a:off x="900584" y="1700808"/>
            <a:ext cx="1727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우주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에너지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아래로 구부러진 화살표 30"/>
          <p:cNvSpPr/>
          <p:nvPr/>
        </p:nvSpPr>
        <p:spPr>
          <a:xfrm>
            <a:off x="2555776" y="4725144"/>
            <a:ext cx="1079500" cy="2889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0">
              <a:solidFill>
                <a:prstClr val="black"/>
              </a:solidFill>
            </a:endParaRPr>
          </a:p>
        </p:txBody>
      </p:sp>
      <p:sp>
        <p:nvSpPr>
          <p:cNvPr id="32" name="아래로 구부러진 화살표 31"/>
          <p:cNvSpPr/>
          <p:nvPr/>
        </p:nvSpPr>
        <p:spPr>
          <a:xfrm>
            <a:off x="4644008" y="3212976"/>
            <a:ext cx="1081087" cy="2873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0">
              <a:solidFill>
                <a:prstClr val="black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555776" y="3212976"/>
          <a:ext cx="885825" cy="957263"/>
        </p:xfrm>
        <a:graphic>
          <a:graphicData uri="http://schemas.openxmlformats.org/presentationml/2006/ole">
            <p:oleObj spid="_x0000_s1026" name="사진" r:id="rId4" imgW="3806344" imgH="4114747" progId="StaticMetafile">
              <p:embed/>
            </p:oleObj>
          </a:graphicData>
        </a:graphic>
      </p:graphicFrame>
      <p:pic>
        <p:nvPicPr>
          <p:cNvPr id="1047" name="Picture 4" descr="https://encrypted-tbn3.gstatic.com/images?q=tbn:ANd9GcQwS7-ADwc7A_8sEYb_fBixUjk-5GGRva1H8hGWIShrnaJkkda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912" y="4797152"/>
            <a:ext cx="955675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8" name="Picture 6" descr="https://encrypted-tbn0.gstatic.com/images?q=tbn:ANd9GcS_hbnOpC2AsbO88u8pqmoglTrMpnQ8rXn7EBn1_MPJysRS2uyL4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15816" y="620688"/>
            <a:ext cx="21907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9" name="TextBox 33"/>
          <p:cNvSpPr txBox="1">
            <a:spLocks noChangeArrowheads="1"/>
          </p:cNvSpPr>
          <p:nvPr/>
        </p:nvSpPr>
        <p:spPr bwMode="auto">
          <a:xfrm>
            <a:off x="179512" y="5877272"/>
            <a:ext cx="14756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잉태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:100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endParaRPr lang="en-US" altLang="ko-KR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축복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구원</a:t>
            </a:r>
          </a:p>
        </p:txBody>
      </p:sp>
      <p:sp>
        <p:nvSpPr>
          <p:cNvPr id="29" name="타원 28"/>
          <p:cNvSpPr/>
          <p:nvPr/>
        </p:nvSpPr>
        <p:spPr>
          <a:xfrm>
            <a:off x="6444208" y="4725144"/>
            <a:ext cx="1944216" cy="64807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의 인생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6588224" y="3356992"/>
            <a:ext cx="1512168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의 인생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웃는 얼굴 32"/>
          <p:cNvSpPr/>
          <p:nvPr/>
        </p:nvSpPr>
        <p:spPr>
          <a:xfrm>
            <a:off x="6372200" y="1988840"/>
            <a:ext cx="2088232" cy="720080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의 인생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572000" y="980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천상의 증언</a:t>
            </a:r>
            <a:r>
              <a:rPr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천재과학자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스베덴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보리</a:t>
            </a:r>
            <a:r>
              <a:rPr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1688~1772</a:t>
            </a:r>
          </a:p>
          <a:p>
            <a:r>
              <a:rPr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27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년간 영계탐방기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사도신경</a:t>
            </a:r>
            <a:r>
              <a:rPr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영원히 사는 것</a:t>
            </a:r>
            <a:endParaRPr lang="ko-KR" altLang="en-US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91880" y="648866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©kauthead@gmail.com</a:t>
            </a:r>
            <a:endParaRPr lang="ko-KR" altLang="en-US" b="1" dirty="0"/>
          </a:p>
        </p:txBody>
      </p:sp>
      <p:sp>
        <p:nvSpPr>
          <p:cNvPr id="36" name="TextBox 17"/>
          <p:cNvSpPr txBox="1">
            <a:spLocks noChangeArrowheads="1"/>
          </p:cNvSpPr>
          <p:nvPr/>
        </p:nvSpPr>
        <p:spPr bwMode="auto">
          <a:xfrm>
            <a:off x="1547664" y="6021288"/>
            <a:ext cx="1081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lang="ko-KR" altLang="en-US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개월</a:t>
            </a:r>
            <a:endParaRPr lang="ko-KR" altLang="en-US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23728" y="188640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atin typeface="Adobe 고딕 Std B" pitchFamily="34" charset="-127"/>
                <a:ea typeface="Adobe 고딕 Std B" pitchFamily="34" charset="-127"/>
              </a:rPr>
              <a:t>[</a:t>
            </a:r>
            <a:r>
              <a:rPr lang="ko-KR" altLang="en-US" sz="4000" dirty="0" smtClean="0">
                <a:latin typeface="Adobe 고딕 Std B" pitchFamily="34" charset="-127"/>
                <a:ea typeface="Adobe 고딕 Std B" pitchFamily="34" charset="-127"/>
              </a:rPr>
              <a:t>사후세계는 만년청춘</a:t>
            </a:r>
            <a:r>
              <a:rPr lang="en-US" altLang="ko-KR" sz="4000" dirty="0" smtClean="0">
                <a:latin typeface="Adobe 고딕 Std B" pitchFamily="34" charset="-127"/>
                <a:ea typeface="Adobe 고딕 Std B" pitchFamily="34" charset="-127"/>
              </a:rPr>
              <a:t>]</a:t>
            </a:r>
            <a:endParaRPr lang="ko-KR" altLang="en-US" sz="4000" dirty="0">
              <a:latin typeface="Adobe 고딕 Std B" pitchFamily="34" charset="-127"/>
              <a:ea typeface="Adobe 고딕 Std B" pitchFamily="34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93</Words>
  <Application>Microsoft Office PowerPoint</Application>
  <PresentationFormat>화면 슬라이드 쇼(4:3)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Office 테마</vt:lpstr>
      <vt:lpstr>사진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17</cp:revision>
  <dcterms:created xsi:type="dcterms:W3CDTF">2014-10-12T20:17:23Z</dcterms:created>
  <dcterms:modified xsi:type="dcterms:W3CDTF">2015-05-17T18:30:19Z</dcterms:modified>
</cp:coreProperties>
</file>